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8"/>
  </p:notesMasterIdLst>
  <p:sldIdLst>
    <p:sldId id="272" r:id="rId5"/>
    <p:sldId id="257" r:id="rId6"/>
    <p:sldId id="273" r:id="rId7"/>
    <p:sldId id="260" r:id="rId8"/>
    <p:sldId id="271" r:id="rId9"/>
    <p:sldId id="263" r:id="rId10"/>
    <p:sldId id="265" r:id="rId11"/>
    <p:sldId id="270" r:id="rId12"/>
    <p:sldId id="267" r:id="rId13"/>
    <p:sldId id="268" r:id="rId14"/>
    <p:sldId id="350" r:id="rId15"/>
    <p:sldId id="269" r:id="rId16"/>
    <p:sldId id="14061" r:id="rId17"/>
  </p:sldIdLst>
  <p:sldSz cx="12192000" cy="6858000"/>
  <p:notesSz cx="6858000" cy="9144000"/>
  <p:defaultTextStyle>
    <a:defPPr>
      <a:defRPr lang="en-US"/>
    </a:defPPr>
    <a:lvl1pPr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venir 45 Book"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venir 45 Book"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venir 45 Book"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venir 45 Book" pitchFamily="34"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ubov Sheremeta" initials="LS" lastIdx="1" clrIdx="0">
    <p:extLst>
      <p:ext uri="{19B8F6BF-5375-455C-9EA6-DF929625EA0E}">
        <p15:presenceInfo xmlns:p15="http://schemas.microsoft.com/office/powerpoint/2012/main" userId="S::lsheremeta@relo.com::3b4bd983-c6a8-48f7-8567-1fb25004b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618" autoAdjust="0"/>
  </p:normalViewPr>
  <p:slideViewPr>
    <p:cSldViewPr snapToGrid="0">
      <p:cViewPr varScale="1">
        <p:scale>
          <a:sx n="64" d="100"/>
          <a:sy n="64" d="100"/>
        </p:scale>
        <p:origin x="7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0B51E-417A-4B19-8A5E-13233DB77103}"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C2BFC-287F-41BF-B394-F6B0CD7FCBE9}" type="slidenum">
              <a:rPr lang="en-US" smtClean="0"/>
              <a:t>‹#›</a:t>
            </a:fld>
            <a:endParaRPr lang="en-US"/>
          </a:p>
        </p:txBody>
      </p:sp>
    </p:spTree>
    <p:extLst>
      <p:ext uri="{BB962C8B-B14F-4D97-AF65-F5344CB8AC3E}">
        <p14:creationId xmlns:p14="http://schemas.microsoft.com/office/powerpoint/2010/main" val="410886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connect@leadingre.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1</a:t>
            </a:fld>
            <a:endParaRPr lang="en-US"/>
          </a:p>
        </p:txBody>
      </p:sp>
    </p:spTree>
    <p:extLst>
      <p:ext uri="{BB962C8B-B14F-4D97-AF65-F5344CB8AC3E}">
        <p14:creationId xmlns:p14="http://schemas.microsoft.com/office/powerpoint/2010/main" val="381854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2</a:t>
            </a:fld>
            <a:endParaRPr lang="en-US"/>
          </a:p>
        </p:txBody>
      </p:sp>
    </p:spTree>
    <p:extLst>
      <p:ext uri="{BB962C8B-B14F-4D97-AF65-F5344CB8AC3E}">
        <p14:creationId xmlns:p14="http://schemas.microsoft.com/office/powerpoint/2010/main" val="13634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4</a:t>
            </a:fld>
            <a:endParaRPr lang="en-US"/>
          </a:p>
        </p:txBody>
      </p:sp>
    </p:spTree>
    <p:extLst>
      <p:ext uri="{BB962C8B-B14F-4D97-AF65-F5344CB8AC3E}">
        <p14:creationId xmlns:p14="http://schemas.microsoft.com/office/powerpoint/2010/main" val="329283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7</a:t>
            </a:fld>
            <a:endParaRPr lang="en-US"/>
          </a:p>
        </p:txBody>
      </p:sp>
    </p:spTree>
    <p:extLst>
      <p:ext uri="{BB962C8B-B14F-4D97-AF65-F5344CB8AC3E}">
        <p14:creationId xmlns:p14="http://schemas.microsoft.com/office/powerpoint/2010/main" val="108907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8</a:t>
            </a:fld>
            <a:endParaRPr lang="en-US"/>
          </a:p>
        </p:txBody>
      </p:sp>
    </p:spTree>
    <p:extLst>
      <p:ext uri="{BB962C8B-B14F-4D97-AF65-F5344CB8AC3E}">
        <p14:creationId xmlns:p14="http://schemas.microsoft.com/office/powerpoint/2010/main" val="118760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AFC8E-C967-804C-B41F-6A9395816D35}" type="slidenum">
              <a:rPr lang="en-US" smtClean="0"/>
              <a:t>11</a:t>
            </a:fld>
            <a:endParaRPr lang="en-US" dirty="0"/>
          </a:p>
        </p:txBody>
      </p:sp>
    </p:spTree>
    <p:extLst>
      <p:ext uri="{BB962C8B-B14F-4D97-AF65-F5344CB8AC3E}">
        <p14:creationId xmlns:p14="http://schemas.microsoft.com/office/powerpoint/2010/main" val="42811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lot of the information that you need to send for global referrals is the same information that you would send for a domestic referral. I used to be a Relocation Director and I used to love the referrals for Chicago, IL. Chicago is over 200 square miles  with 77 communities, I would need more information to place that referral, so be as specific as possible. Thinking about the information that you need when you get an incoming referral, and make sure to include that in your email to us. You all know this, the quicker we can get the information the quicker we can get the referral placed for you. If there is information missing that we need we are going to send you a link to a form for you to fill out. You can also submit referrals directly to this form instead of sending it via email to us and we will acknowledge in an email to you that we have received it and will start working on it right away. The link to the form is on the slide there but if you ever need it again, just email </a:t>
            </a:r>
            <a:r>
              <a:rPr lang="en-US" b="0" dirty="0">
                <a:hlinkClick r:id="rId3"/>
              </a:rPr>
              <a:t>connect@leadingre.com</a:t>
            </a:r>
            <a:endParaRPr lang="en-US" b="0" dirty="0"/>
          </a:p>
          <a:p>
            <a:endParaRPr lang="en-US" b="1" dirty="0"/>
          </a:p>
        </p:txBody>
      </p:sp>
      <p:sp>
        <p:nvSpPr>
          <p:cNvPr id="4" name="Slide Number Placeholder 3"/>
          <p:cNvSpPr>
            <a:spLocks noGrp="1"/>
          </p:cNvSpPr>
          <p:nvPr>
            <p:ph type="sldNum" sz="quarter" idx="5"/>
          </p:nvPr>
        </p:nvSpPr>
        <p:spPr/>
        <p:txBody>
          <a:bodyPr/>
          <a:lstStyle/>
          <a:p>
            <a:pPr defTabSz="929579">
              <a:defRPr/>
            </a:pPr>
            <a:fld id="{4DDCAA63-E38F-45CF-BCBB-CA0EACEC29AA}" type="slidenum">
              <a:rPr lang="en-US">
                <a:solidFill>
                  <a:prstClr val="black"/>
                </a:solidFill>
                <a:latin typeface="Aptos" panose="02110004020202020204"/>
              </a:rPr>
              <a:pPr defTabSz="929579">
                <a:defRPr/>
              </a:pPr>
              <a:t>13</a:t>
            </a:fld>
            <a:endParaRPr lang="en-US">
              <a:solidFill>
                <a:prstClr val="black"/>
              </a:solidFill>
              <a:latin typeface="Aptos" panose="02110004020202020204"/>
            </a:endParaRPr>
          </a:p>
        </p:txBody>
      </p:sp>
    </p:spTree>
    <p:extLst>
      <p:ext uri="{BB962C8B-B14F-4D97-AF65-F5344CB8AC3E}">
        <p14:creationId xmlns:p14="http://schemas.microsoft.com/office/powerpoint/2010/main" val="3033117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LRE_Final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ctrTitle"/>
          </p:nvPr>
        </p:nvSpPr>
        <p:spPr>
          <a:xfrm>
            <a:off x="914400" y="2057401"/>
            <a:ext cx="10363200" cy="1470025"/>
          </a:xfrm>
        </p:spPr>
        <p:txBody>
          <a:bodyPr/>
          <a:lstStyle>
            <a:lvl1pPr>
              <a:defRPr>
                <a:solidFill>
                  <a:srgbClr val="AEC052"/>
                </a:solidFill>
              </a:defRPr>
            </a:lvl1pPr>
          </a:lstStyle>
          <a:p>
            <a:pPr lvl="0"/>
            <a:r>
              <a:rPr lang="en-US" noProof="0"/>
              <a:t>Click to edit Master title style</a:t>
            </a:r>
          </a:p>
        </p:txBody>
      </p:sp>
      <p:sp>
        <p:nvSpPr>
          <p:cNvPr id="14339" name="Rectangle 3"/>
          <p:cNvSpPr>
            <a:spLocks noGrp="1" noChangeArrowheads="1"/>
          </p:cNvSpPr>
          <p:nvPr>
            <p:ph type="subTitle" idx="1"/>
          </p:nvPr>
        </p:nvSpPr>
        <p:spPr>
          <a:xfrm>
            <a:off x="1828800" y="5105400"/>
            <a:ext cx="8534400" cy="533400"/>
          </a:xfrm>
        </p:spPr>
        <p:txBody>
          <a:bodyPr/>
          <a:lstStyle>
            <a:lvl1pPr marL="0" indent="0" algn="ctr">
              <a:buFont typeface="Wingdings" pitchFamily="2" charset="2"/>
              <a:buNone/>
              <a:defRPr>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35241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74200" y="609600"/>
            <a:ext cx="2209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44800" y="609600"/>
            <a:ext cx="6426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47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E2A114-C951-47BE-BFC1-635A4A33EB83}" type="slidenum">
              <a:rPr lang="en-US"/>
              <a:pPr>
                <a:defRPr/>
              </a:pPr>
              <a:t>‹#›</a:t>
            </a:fld>
            <a:endParaRPr lang="en-US"/>
          </a:p>
        </p:txBody>
      </p:sp>
    </p:spTree>
    <p:extLst>
      <p:ext uri="{BB962C8B-B14F-4D97-AF65-F5344CB8AC3E}">
        <p14:creationId xmlns:p14="http://schemas.microsoft.com/office/powerpoint/2010/main" val="42161794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8530EC-F868-4E67-825F-1E5C57DA69E7}" type="slidenum">
              <a:rPr lang="en-US"/>
              <a:pPr>
                <a:defRPr/>
              </a:pPr>
              <a:t>‹#›</a:t>
            </a:fld>
            <a:endParaRPr lang="en-US"/>
          </a:p>
        </p:txBody>
      </p:sp>
    </p:spTree>
    <p:extLst>
      <p:ext uri="{BB962C8B-B14F-4D97-AF65-F5344CB8AC3E}">
        <p14:creationId xmlns:p14="http://schemas.microsoft.com/office/powerpoint/2010/main" val="35536185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9CFBF7-8354-4A01-8508-A4E32844B318}" type="slidenum">
              <a:rPr lang="en-US"/>
              <a:pPr>
                <a:defRPr/>
              </a:pPr>
              <a:t>‹#›</a:t>
            </a:fld>
            <a:endParaRPr lang="en-US"/>
          </a:p>
        </p:txBody>
      </p:sp>
    </p:spTree>
    <p:extLst>
      <p:ext uri="{BB962C8B-B14F-4D97-AF65-F5344CB8AC3E}">
        <p14:creationId xmlns:p14="http://schemas.microsoft.com/office/powerpoint/2010/main" val="9516597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F34D77-A8B3-48A1-ACEF-8BAE6649E490}" type="slidenum">
              <a:rPr lang="en-US"/>
              <a:pPr>
                <a:defRPr/>
              </a:pPr>
              <a:t>‹#›</a:t>
            </a:fld>
            <a:endParaRPr lang="en-US"/>
          </a:p>
        </p:txBody>
      </p:sp>
    </p:spTree>
    <p:extLst>
      <p:ext uri="{BB962C8B-B14F-4D97-AF65-F5344CB8AC3E}">
        <p14:creationId xmlns:p14="http://schemas.microsoft.com/office/powerpoint/2010/main" val="20507751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334DDC-AE3C-45A6-BCE2-AC7BC394AC1A}" type="slidenum">
              <a:rPr lang="en-US"/>
              <a:pPr>
                <a:defRPr/>
              </a:pPr>
              <a:t>‹#›</a:t>
            </a:fld>
            <a:endParaRPr lang="en-US"/>
          </a:p>
        </p:txBody>
      </p:sp>
    </p:spTree>
    <p:extLst>
      <p:ext uri="{BB962C8B-B14F-4D97-AF65-F5344CB8AC3E}">
        <p14:creationId xmlns:p14="http://schemas.microsoft.com/office/powerpoint/2010/main" val="28950843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3829D6-AC64-42D7-A481-B56A6CD1C44C}" type="slidenum">
              <a:rPr lang="en-US"/>
              <a:pPr>
                <a:defRPr/>
              </a:pPr>
              <a:t>‹#›</a:t>
            </a:fld>
            <a:endParaRPr lang="en-US"/>
          </a:p>
        </p:txBody>
      </p:sp>
    </p:spTree>
    <p:extLst>
      <p:ext uri="{BB962C8B-B14F-4D97-AF65-F5344CB8AC3E}">
        <p14:creationId xmlns:p14="http://schemas.microsoft.com/office/powerpoint/2010/main" val="42216962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9671DF-AB82-48D3-A79F-35525533FFA4}" type="slidenum">
              <a:rPr lang="en-US"/>
              <a:pPr>
                <a:defRPr/>
              </a:pPr>
              <a:t>‹#›</a:t>
            </a:fld>
            <a:endParaRPr lang="en-US"/>
          </a:p>
        </p:txBody>
      </p:sp>
    </p:spTree>
    <p:extLst>
      <p:ext uri="{BB962C8B-B14F-4D97-AF65-F5344CB8AC3E}">
        <p14:creationId xmlns:p14="http://schemas.microsoft.com/office/powerpoint/2010/main" val="41258973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BA5EBE-D286-4948-948A-B90E13C15163}" type="slidenum">
              <a:rPr lang="en-US"/>
              <a:pPr>
                <a:defRPr/>
              </a:pPr>
              <a:t>‹#›</a:t>
            </a:fld>
            <a:endParaRPr lang="en-US"/>
          </a:p>
        </p:txBody>
      </p:sp>
    </p:spTree>
    <p:extLst>
      <p:ext uri="{BB962C8B-B14F-4D97-AF65-F5344CB8AC3E}">
        <p14:creationId xmlns:p14="http://schemas.microsoft.com/office/powerpoint/2010/main" val="21106748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18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37209A-BBC7-4C51-BBED-01F71FDF4C2E}" type="slidenum">
              <a:rPr lang="en-US"/>
              <a:pPr>
                <a:defRPr/>
              </a:pPr>
              <a:t>‹#›</a:t>
            </a:fld>
            <a:endParaRPr lang="en-US"/>
          </a:p>
        </p:txBody>
      </p:sp>
    </p:spTree>
    <p:extLst>
      <p:ext uri="{BB962C8B-B14F-4D97-AF65-F5344CB8AC3E}">
        <p14:creationId xmlns:p14="http://schemas.microsoft.com/office/powerpoint/2010/main" val="1752050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3729E3-00DA-4CA5-A9A5-A3D6D4A10E4B}" type="slidenum">
              <a:rPr lang="en-US"/>
              <a:pPr>
                <a:defRPr/>
              </a:pPr>
              <a:t>‹#›</a:t>
            </a:fld>
            <a:endParaRPr lang="en-US"/>
          </a:p>
        </p:txBody>
      </p:sp>
    </p:spTree>
    <p:extLst>
      <p:ext uri="{BB962C8B-B14F-4D97-AF65-F5344CB8AC3E}">
        <p14:creationId xmlns:p14="http://schemas.microsoft.com/office/powerpoint/2010/main" val="298543713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98550"/>
            <a:ext cx="27432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98550"/>
            <a:ext cx="80264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7E2298-58D0-4EF6-93E9-777CE09D3B1B}" type="slidenum">
              <a:rPr lang="en-US"/>
              <a:pPr>
                <a:defRPr/>
              </a:pPr>
              <a:t>‹#›</a:t>
            </a:fld>
            <a:endParaRPr lang="en-US"/>
          </a:p>
        </p:txBody>
      </p:sp>
    </p:spTree>
    <p:extLst>
      <p:ext uri="{BB962C8B-B14F-4D97-AF65-F5344CB8AC3E}">
        <p14:creationId xmlns:p14="http://schemas.microsoft.com/office/powerpoint/2010/main" val="14976232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15A36E-E9F7-45E3-A641-7225C351A2D1}" type="slidenum">
              <a:rPr lang="en-US"/>
              <a:pPr>
                <a:defRPr/>
              </a:pPr>
              <a:t>‹#›</a:t>
            </a:fld>
            <a:endParaRPr lang="en-US"/>
          </a:p>
        </p:txBody>
      </p:sp>
    </p:spTree>
    <p:extLst>
      <p:ext uri="{BB962C8B-B14F-4D97-AF65-F5344CB8AC3E}">
        <p14:creationId xmlns:p14="http://schemas.microsoft.com/office/powerpoint/2010/main" val="34882383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2B9338-F0DB-4579-BEE1-9886F909A1FC}" type="slidenum">
              <a:rPr lang="en-US"/>
              <a:pPr>
                <a:defRPr/>
              </a:pPr>
              <a:t>‹#›</a:t>
            </a:fld>
            <a:endParaRPr lang="en-US"/>
          </a:p>
        </p:txBody>
      </p:sp>
    </p:spTree>
    <p:extLst>
      <p:ext uri="{BB962C8B-B14F-4D97-AF65-F5344CB8AC3E}">
        <p14:creationId xmlns:p14="http://schemas.microsoft.com/office/powerpoint/2010/main" val="36533434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9C02B6-44F9-4A57-BF64-773C5BC325BB}" type="slidenum">
              <a:rPr lang="en-US"/>
              <a:pPr>
                <a:defRPr/>
              </a:pPr>
              <a:t>‹#›</a:t>
            </a:fld>
            <a:endParaRPr lang="en-US"/>
          </a:p>
        </p:txBody>
      </p:sp>
    </p:spTree>
    <p:extLst>
      <p:ext uri="{BB962C8B-B14F-4D97-AF65-F5344CB8AC3E}">
        <p14:creationId xmlns:p14="http://schemas.microsoft.com/office/powerpoint/2010/main" val="21095894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C28A55-C4FD-401E-8BE3-0F46604722B7}" type="slidenum">
              <a:rPr lang="en-US"/>
              <a:pPr>
                <a:defRPr/>
              </a:pPr>
              <a:t>‹#›</a:t>
            </a:fld>
            <a:endParaRPr lang="en-US"/>
          </a:p>
        </p:txBody>
      </p:sp>
    </p:spTree>
    <p:extLst>
      <p:ext uri="{BB962C8B-B14F-4D97-AF65-F5344CB8AC3E}">
        <p14:creationId xmlns:p14="http://schemas.microsoft.com/office/powerpoint/2010/main" val="27755575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512292-ACD7-405F-A4E5-9C1DA0BE69C4}" type="slidenum">
              <a:rPr lang="en-US"/>
              <a:pPr>
                <a:defRPr/>
              </a:pPr>
              <a:t>‹#›</a:t>
            </a:fld>
            <a:endParaRPr lang="en-US"/>
          </a:p>
        </p:txBody>
      </p:sp>
    </p:spTree>
    <p:extLst>
      <p:ext uri="{BB962C8B-B14F-4D97-AF65-F5344CB8AC3E}">
        <p14:creationId xmlns:p14="http://schemas.microsoft.com/office/powerpoint/2010/main" val="14938524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E73DBC-FF0E-4D96-9486-F9C1B4B04BAB}" type="slidenum">
              <a:rPr lang="en-US"/>
              <a:pPr>
                <a:defRPr/>
              </a:pPr>
              <a:t>‹#›</a:t>
            </a:fld>
            <a:endParaRPr lang="en-US"/>
          </a:p>
        </p:txBody>
      </p:sp>
    </p:spTree>
    <p:extLst>
      <p:ext uri="{BB962C8B-B14F-4D97-AF65-F5344CB8AC3E}">
        <p14:creationId xmlns:p14="http://schemas.microsoft.com/office/powerpoint/2010/main" val="145957150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4AA7DD-6D54-440B-8275-7EC4A41DF7BB}" type="slidenum">
              <a:rPr lang="en-US"/>
              <a:pPr>
                <a:defRPr/>
              </a:pPr>
              <a:t>‹#›</a:t>
            </a:fld>
            <a:endParaRPr lang="en-US"/>
          </a:p>
        </p:txBody>
      </p:sp>
    </p:spTree>
    <p:extLst>
      <p:ext uri="{BB962C8B-B14F-4D97-AF65-F5344CB8AC3E}">
        <p14:creationId xmlns:p14="http://schemas.microsoft.com/office/powerpoint/2010/main" val="1089185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37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FE822A-9D4A-4139-93A8-DE5E8FB683C2}" type="slidenum">
              <a:rPr lang="en-US"/>
              <a:pPr>
                <a:defRPr/>
              </a:pPr>
              <a:t>‹#›</a:t>
            </a:fld>
            <a:endParaRPr lang="en-US"/>
          </a:p>
        </p:txBody>
      </p:sp>
    </p:spTree>
    <p:extLst>
      <p:ext uri="{BB962C8B-B14F-4D97-AF65-F5344CB8AC3E}">
        <p14:creationId xmlns:p14="http://schemas.microsoft.com/office/powerpoint/2010/main" val="40283197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D78700-6025-4BBE-ABF9-E59DD525DC12}" type="slidenum">
              <a:rPr lang="en-US"/>
              <a:pPr>
                <a:defRPr/>
              </a:pPr>
              <a:t>‹#›</a:t>
            </a:fld>
            <a:endParaRPr lang="en-US"/>
          </a:p>
        </p:txBody>
      </p:sp>
    </p:spTree>
    <p:extLst>
      <p:ext uri="{BB962C8B-B14F-4D97-AF65-F5344CB8AC3E}">
        <p14:creationId xmlns:p14="http://schemas.microsoft.com/office/powerpoint/2010/main" val="278951092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BA9589-4BC2-4CDF-9B79-D9DC4C6E5C85}" type="slidenum">
              <a:rPr lang="en-US"/>
              <a:pPr>
                <a:defRPr/>
              </a:pPr>
              <a:t>‹#›</a:t>
            </a:fld>
            <a:endParaRPr lang="en-US"/>
          </a:p>
        </p:txBody>
      </p:sp>
    </p:spTree>
    <p:extLst>
      <p:ext uri="{BB962C8B-B14F-4D97-AF65-F5344CB8AC3E}">
        <p14:creationId xmlns:p14="http://schemas.microsoft.com/office/powerpoint/2010/main" val="38523284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98550"/>
            <a:ext cx="27432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98550"/>
            <a:ext cx="80264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F6921-724E-4B0C-8665-4C1EBABF190E}" type="slidenum">
              <a:rPr lang="en-US"/>
              <a:pPr>
                <a:defRPr/>
              </a:pPr>
              <a:t>‹#›</a:t>
            </a:fld>
            <a:endParaRPr lang="en-US"/>
          </a:p>
        </p:txBody>
      </p:sp>
    </p:spTree>
    <p:extLst>
      <p:ext uri="{BB962C8B-B14F-4D97-AF65-F5344CB8AC3E}">
        <p14:creationId xmlns:p14="http://schemas.microsoft.com/office/powerpoint/2010/main" val="409114260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light, snow, flying, air&#10;&#10;Description automatically generated">
            <a:extLst>
              <a:ext uri="{FF2B5EF4-FFF2-40B4-BE49-F238E27FC236}">
                <a16:creationId xmlns:a16="http://schemas.microsoft.com/office/drawing/2014/main" id="{8EF61584-EAA7-2E4F-9D26-6CAAF74BFCA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57819" cy="6858000"/>
          </a:xfrm>
          <a:prstGeom prst="rect">
            <a:avLst/>
          </a:prstGeom>
        </p:spPr>
      </p:pic>
      <p:sp>
        <p:nvSpPr>
          <p:cNvPr id="9" name="Rectangle 8">
            <a:extLst>
              <a:ext uri="{FF2B5EF4-FFF2-40B4-BE49-F238E27FC236}">
                <a16:creationId xmlns:a16="http://schemas.microsoft.com/office/drawing/2014/main" id="{93A0BE34-D3FF-274F-9DF0-9CB3DAE3B865}"/>
              </a:ext>
            </a:extLst>
          </p:cNvPr>
          <p:cNvSpPr/>
          <p:nvPr/>
        </p:nvSpPr>
        <p:spPr>
          <a:xfrm>
            <a:off x="0" y="0"/>
            <a:ext cx="12192000" cy="6858000"/>
          </a:xfrm>
          <a:prstGeom prst="rect">
            <a:avLst/>
          </a:prstGeom>
          <a:solidFill>
            <a:srgbClr val="133D8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Poppins" panose="00000500000000000000" pitchFamily="2" charset="0"/>
            </a:endParaRPr>
          </a:p>
        </p:txBody>
      </p:sp>
      <p:sp>
        <p:nvSpPr>
          <p:cNvPr id="2" name="Title 1">
            <a:extLst>
              <a:ext uri="{FF2B5EF4-FFF2-40B4-BE49-F238E27FC236}">
                <a16:creationId xmlns:a16="http://schemas.microsoft.com/office/drawing/2014/main" id="{571D3F62-9848-5F45-8ABF-D91DEC4B03B3}"/>
              </a:ext>
            </a:extLst>
          </p:cNvPr>
          <p:cNvSpPr>
            <a:spLocks noGrp="1"/>
          </p:cNvSpPr>
          <p:nvPr>
            <p:ph type="ctrTitle" hasCustomPrompt="1"/>
          </p:nvPr>
        </p:nvSpPr>
        <p:spPr>
          <a:xfrm>
            <a:off x="1524000" y="3429000"/>
            <a:ext cx="9144000" cy="2387600"/>
          </a:xfrm>
        </p:spPr>
        <p:txBody>
          <a:bodyPr anchor="t">
            <a:normAutofit/>
          </a:bodyPr>
          <a:lstStyle>
            <a:lvl1pPr algn="ctr">
              <a:defRPr sz="45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8AE5BFC0-C0AE-C541-9DA8-634084ABD652}"/>
              </a:ext>
            </a:extLst>
          </p:cNvPr>
          <p:cNvSpPr>
            <a:spLocks noGrp="1"/>
          </p:cNvSpPr>
          <p:nvPr>
            <p:ph type="subTitle" idx="1" hasCustomPrompt="1"/>
          </p:nvPr>
        </p:nvSpPr>
        <p:spPr>
          <a:xfrm>
            <a:off x="1524000" y="2813783"/>
            <a:ext cx="9144000" cy="505728"/>
          </a:xfrm>
        </p:spPr>
        <p:txBody>
          <a:bodyPr>
            <a:normAutofit/>
          </a:bodyPr>
          <a:lstStyle>
            <a:lvl1pPr marL="0" indent="0" algn="ctr">
              <a:buNone/>
              <a:defRPr sz="3500" b="0" i="0">
                <a:solidFill>
                  <a:schemeClr val="bg1"/>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Logo, company name&#10;&#10;Description automatically generated">
            <a:extLst>
              <a:ext uri="{FF2B5EF4-FFF2-40B4-BE49-F238E27FC236}">
                <a16:creationId xmlns:a16="http://schemas.microsoft.com/office/drawing/2014/main" id="{1D5CA7A2-C3BD-9946-8320-AE5734FF8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46" t="20183" r="13685" b="25688"/>
          <a:stretch/>
        </p:blipFill>
        <p:spPr>
          <a:xfrm>
            <a:off x="4193458" y="766916"/>
            <a:ext cx="3805084" cy="1740310"/>
          </a:xfrm>
          <a:prstGeom prst="rect">
            <a:avLst/>
          </a:prstGeom>
        </p:spPr>
      </p:pic>
    </p:spTree>
    <p:extLst>
      <p:ext uri="{BB962C8B-B14F-4D97-AF65-F5344CB8AC3E}">
        <p14:creationId xmlns:p14="http://schemas.microsoft.com/office/powerpoint/2010/main" val="3330525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D5CA7A2-C3BD-9946-8320-AE5734FF8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46" t="20183" r="13685" b="25688"/>
          <a:stretch/>
        </p:blipFill>
        <p:spPr>
          <a:xfrm>
            <a:off x="4193458" y="766916"/>
            <a:ext cx="3805084" cy="1740310"/>
          </a:xfrm>
          <a:prstGeom prst="rect">
            <a:avLst/>
          </a:prstGeom>
        </p:spPr>
      </p:pic>
      <p:pic>
        <p:nvPicPr>
          <p:cNvPr id="10" name="Picture 9" descr="A close up of a logo&#10;&#10;Description automatically generated">
            <a:extLst>
              <a:ext uri="{FF2B5EF4-FFF2-40B4-BE49-F238E27FC236}">
                <a16:creationId xmlns:a16="http://schemas.microsoft.com/office/drawing/2014/main" id="{5A43D245-3E03-B946-81F2-64003C63824E}"/>
              </a:ext>
            </a:extLst>
          </p:cNvPr>
          <p:cNvPicPr>
            <a:picLocks noChangeAspect="1"/>
          </p:cNvPicPr>
          <p:nvPr/>
        </p:nvPicPr>
        <p:blipFill rotWithShape="1">
          <a:blip r:embed="rId3">
            <a:extLst>
              <a:ext uri="{28A0092B-C50C-407E-A947-70E740481C1C}">
                <a14:useLocalDpi xmlns:a14="http://schemas.microsoft.com/office/drawing/2010/main"/>
              </a:ext>
            </a:extLst>
          </a:blip>
          <a:srcRect l="12244" t="19923" r="13141" b="22538"/>
          <a:stretch/>
        </p:blipFill>
        <p:spPr>
          <a:xfrm>
            <a:off x="4212265" y="757737"/>
            <a:ext cx="3805084" cy="1833893"/>
          </a:xfrm>
          <a:prstGeom prst="rect">
            <a:avLst/>
          </a:prstGeom>
        </p:spPr>
      </p:pic>
      <p:sp>
        <p:nvSpPr>
          <p:cNvPr id="16" name="Title 1">
            <a:extLst>
              <a:ext uri="{FF2B5EF4-FFF2-40B4-BE49-F238E27FC236}">
                <a16:creationId xmlns:a16="http://schemas.microsoft.com/office/drawing/2014/main" id="{D291A99A-1673-D843-9881-2470339DC2FD}"/>
              </a:ext>
            </a:extLst>
          </p:cNvPr>
          <p:cNvSpPr>
            <a:spLocks noGrp="1"/>
          </p:cNvSpPr>
          <p:nvPr>
            <p:ph type="ctrTitle" hasCustomPrompt="1"/>
          </p:nvPr>
        </p:nvSpPr>
        <p:spPr>
          <a:xfrm>
            <a:off x="1524000" y="3429000"/>
            <a:ext cx="9144000" cy="2387600"/>
          </a:xfrm>
        </p:spPr>
        <p:txBody>
          <a:bodyPr anchor="t">
            <a:normAutofit/>
          </a:bodyPr>
          <a:lstStyle>
            <a:lvl1pPr algn="ctr">
              <a:defRPr sz="4500" b="1" i="0">
                <a:solidFill>
                  <a:srgbClr val="133D8D"/>
                </a:solidFill>
                <a:latin typeface="Gotham Bold" pitchFamily="2" charset="0"/>
                <a:cs typeface="Gotham Bold" pitchFamily="2" charset="0"/>
              </a:defRPr>
            </a:lvl1pPr>
          </a:lstStyle>
          <a:p>
            <a:r>
              <a:rPr lang="en-US" dirty="0"/>
              <a:t>CLICK TO EDIT MASTER TITLE STYLE</a:t>
            </a:r>
          </a:p>
        </p:txBody>
      </p:sp>
      <p:sp>
        <p:nvSpPr>
          <p:cNvPr id="17" name="Subtitle 2">
            <a:extLst>
              <a:ext uri="{FF2B5EF4-FFF2-40B4-BE49-F238E27FC236}">
                <a16:creationId xmlns:a16="http://schemas.microsoft.com/office/drawing/2014/main" id="{4BDE71B8-B2B5-1F49-B4DD-984F705328E5}"/>
              </a:ext>
            </a:extLst>
          </p:cNvPr>
          <p:cNvSpPr>
            <a:spLocks noGrp="1"/>
          </p:cNvSpPr>
          <p:nvPr>
            <p:ph type="subTitle" idx="1" hasCustomPrompt="1"/>
          </p:nvPr>
        </p:nvSpPr>
        <p:spPr>
          <a:xfrm>
            <a:off x="1524000" y="2813783"/>
            <a:ext cx="9144000" cy="505728"/>
          </a:xfrm>
        </p:spPr>
        <p:txBody>
          <a:bodyPr>
            <a:normAutofit/>
          </a:bodyPr>
          <a:lstStyle>
            <a:lvl1pPr marL="0" indent="0" algn="ctr">
              <a:buNone/>
              <a:defRPr sz="3500" b="0" i="0">
                <a:solidFill>
                  <a:srgbClr val="133D8D"/>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349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68BBA24-F2A3-9744-9BC9-6259A00B6323}"/>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
        <p:nvSpPr>
          <p:cNvPr id="4" name="Title Placeholder 1">
            <a:extLst>
              <a:ext uri="{FF2B5EF4-FFF2-40B4-BE49-F238E27FC236}">
                <a16:creationId xmlns:a16="http://schemas.microsoft.com/office/drawing/2014/main" id="{E69E0D28-3952-DC4A-9DB8-71C860D4E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7EFD51EF-72E6-4446-9290-D9AD6B7908F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477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DEC691-4F28-CD4F-AA95-7CD2FC07C9B3}"/>
              </a:ext>
            </a:extLst>
          </p:cNvPr>
          <p:cNvSpPr>
            <a:spLocks noGrp="1"/>
          </p:cNvSpPr>
          <p:nvPr>
            <p:ph type="pic" sz="quarter" idx="10"/>
          </p:nvPr>
        </p:nvSpPr>
        <p:spPr>
          <a:xfrm>
            <a:off x="0" y="0"/>
            <a:ext cx="5309419"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A936CBB1-AA53-6A4B-A6CA-D986AD8263FD}"/>
              </a:ext>
            </a:extLst>
          </p:cNvPr>
          <p:cNvSpPr>
            <a:spLocks noGrp="1"/>
          </p:cNvSpPr>
          <p:nvPr>
            <p:ph type="body" sz="quarter" idx="11"/>
          </p:nvPr>
        </p:nvSpPr>
        <p:spPr>
          <a:xfrm>
            <a:off x="5907506" y="1864895"/>
            <a:ext cx="5798886" cy="445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5907505" y="437315"/>
            <a:ext cx="5798886" cy="1325563"/>
          </a:xfrm>
        </p:spPr>
        <p:txBody>
          <a:bodyPr/>
          <a:lstStyle/>
          <a:p>
            <a:r>
              <a:rPr lang="en-US" dirty="0"/>
              <a:t>CLICK TO EDIT MASTER TITLE STYLE</a:t>
            </a:r>
          </a:p>
        </p:txBody>
      </p:sp>
    </p:spTree>
    <p:extLst>
      <p:ext uri="{BB962C8B-B14F-4D97-AF65-F5344CB8AC3E}">
        <p14:creationId xmlns:p14="http://schemas.microsoft.com/office/powerpoint/2010/main" val="414592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DEC691-4F28-CD4F-AA95-7CD2FC07C9B3}"/>
              </a:ext>
            </a:extLst>
          </p:cNvPr>
          <p:cNvSpPr>
            <a:spLocks noGrp="1"/>
          </p:cNvSpPr>
          <p:nvPr>
            <p:ph type="pic" sz="quarter" idx="10"/>
          </p:nvPr>
        </p:nvSpPr>
        <p:spPr>
          <a:xfrm>
            <a:off x="0" y="0"/>
            <a:ext cx="5309419" cy="6858000"/>
          </a:xfrm>
          <a:solidFill>
            <a:schemeClr val="bg1"/>
          </a:solidFill>
        </p:spPr>
        <p:txBody>
          <a:bodyPr/>
          <a:lstStyle/>
          <a:p>
            <a:r>
              <a:rPr lang="en-US"/>
              <a:t>Click icon to add picture</a:t>
            </a:r>
          </a:p>
        </p:txBody>
      </p:sp>
      <p:sp>
        <p:nvSpPr>
          <p:cNvPr id="5" name="Title 7">
            <a:extLst>
              <a:ext uri="{FF2B5EF4-FFF2-40B4-BE49-F238E27FC236}">
                <a16:creationId xmlns:a16="http://schemas.microsoft.com/office/drawing/2014/main" id="{B5E68F73-46DA-564B-B354-6C84F6A0F6D8}"/>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6" name="Text Placeholder 2">
            <a:extLst>
              <a:ext uri="{FF2B5EF4-FFF2-40B4-BE49-F238E27FC236}">
                <a16:creationId xmlns:a16="http://schemas.microsoft.com/office/drawing/2014/main" id="{D694DAE6-02BD-C44E-9D30-F2D28133EA57}"/>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318544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D69DA58E-25D1-8B45-9563-28BC025DC844}"/>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E45C771D-8857-9F4E-9A8D-D1F7351D5C4C}"/>
              </a:ext>
            </a:extLst>
          </p:cNvPr>
          <p:cNvSpPr/>
          <p:nvPr/>
        </p:nvSpPr>
        <p:spPr>
          <a:xfrm>
            <a:off x="0" y="0"/>
            <a:ext cx="5309419" cy="6872037"/>
          </a:xfrm>
          <a:prstGeom prst="rect">
            <a:avLst/>
          </a:prstGeom>
          <a:solidFill>
            <a:srgbClr val="133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98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64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2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D69DA58E-25D1-8B45-9563-28BC025DC844}"/>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
        <p:nvSpPr>
          <p:cNvPr id="5" name="Rectangle 4">
            <a:extLst>
              <a:ext uri="{FF2B5EF4-FFF2-40B4-BE49-F238E27FC236}">
                <a16:creationId xmlns:a16="http://schemas.microsoft.com/office/drawing/2014/main" id="{B2837F00-10B4-4145-A2A1-596F7192BF32}"/>
              </a:ext>
            </a:extLst>
          </p:cNvPr>
          <p:cNvSpPr/>
          <p:nvPr/>
        </p:nvSpPr>
        <p:spPr>
          <a:xfrm>
            <a:off x="0" y="0"/>
            <a:ext cx="5309419" cy="6872037"/>
          </a:xfrm>
          <a:prstGeom prst="rect">
            <a:avLst/>
          </a:prstGeom>
          <a:solidFill>
            <a:srgbClr val="133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088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852614"/>
            <a:ext cx="10515600" cy="424880"/>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0" y="2474279"/>
            <a:ext cx="2782888" cy="1909443"/>
          </a:xfrm>
        </p:spPr>
        <p:txBody>
          <a:bodyPr/>
          <a:lstStyle/>
          <a:p>
            <a:r>
              <a:rPr lang="en-US"/>
              <a:t>Click icon to add picture</a:t>
            </a:r>
          </a:p>
        </p:txBody>
      </p:sp>
      <p:sp>
        <p:nvSpPr>
          <p:cNvPr id="8" name="Picture Placeholder 5">
            <a:extLst>
              <a:ext uri="{FF2B5EF4-FFF2-40B4-BE49-F238E27FC236}">
                <a16:creationId xmlns:a16="http://schemas.microsoft.com/office/drawing/2014/main" id="{5E85E094-7D49-B843-A1D3-C88C39E1A223}"/>
              </a:ext>
            </a:extLst>
          </p:cNvPr>
          <p:cNvSpPr>
            <a:spLocks noGrp="1"/>
          </p:cNvSpPr>
          <p:nvPr>
            <p:ph type="pic" sz="quarter" idx="12"/>
          </p:nvPr>
        </p:nvSpPr>
        <p:spPr>
          <a:xfrm>
            <a:off x="4704556" y="2474278"/>
            <a:ext cx="2782888" cy="1909443"/>
          </a:xfrm>
        </p:spPr>
        <p:txBody>
          <a:bodyPr/>
          <a:lstStyle/>
          <a:p>
            <a:r>
              <a:rPr lang="en-US"/>
              <a:t>Click icon to add picture</a:t>
            </a:r>
          </a:p>
        </p:txBody>
      </p:sp>
      <p:sp>
        <p:nvSpPr>
          <p:cNvPr id="9" name="Picture Placeholder 5">
            <a:extLst>
              <a:ext uri="{FF2B5EF4-FFF2-40B4-BE49-F238E27FC236}">
                <a16:creationId xmlns:a16="http://schemas.microsoft.com/office/drawing/2014/main" id="{4315A918-D086-D44C-811E-2A6D04AF7AE6}"/>
              </a:ext>
            </a:extLst>
          </p:cNvPr>
          <p:cNvSpPr>
            <a:spLocks noGrp="1"/>
          </p:cNvSpPr>
          <p:nvPr>
            <p:ph type="pic" sz="quarter" idx="13"/>
          </p:nvPr>
        </p:nvSpPr>
        <p:spPr>
          <a:xfrm>
            <a:off x="8570912" y="2474278"/>
            <a:ext cx="2782888" cy="1909443"/>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545647"/>
            <a:ext cx="2782888" cy="842461"/>
          </a:xfrm>
        </p:spPr>
        <p:txBody>
          <a:bodyPr>
            <a:normAutofit/>
          </a:bodyPr>
          <a:lstStyle>
            <a:lvl1pPr marL="0" indent="0" algn="ctr">
              <a:buNone/>
              <a:defRPr sz="2800"/>
            </a:lvl1pPr>
          </a:lstStyle>
          <a:p>
            <a:pPr lvl="0"/>
            <a:r>
              <a:rPr lang="en-US"/>
              <a:t>Click to edit Master text styles</a:t>
            </a:r>
          </a:p>
        </p:txBody>
      </p:sp>
      <p:sp>
        <p:nvSpPr>
          <p:cNvPr id="11" name="Text Placeholder 3">
            <a:extLst>
              <a:ext uri="{FF2B5EF4-FFF2-40B4-BE49-F238E27FC236}">
                <a16:creationId xmlns:a16="http://schemas.microsoft.com/office/drawing/2014/main" id="{67A5702D-6A38-FC46-B49A-A676933CA744}"/>
              </a:ext>
            </a:extLst>
          </p:cNvPr>
          <p:cNvSpPr>
            <a:spLocks noGrp="1"/>
          </p:cNvSpPr>
          <p:nvPr>
            <p:ph type="body" sz="quarter" idx="15"/>
          </p:nvPr>
        </p:nvSpPr>
        <p:spPr>
          <a:xfrm>
            <a:off x="4704556" y="4545646"/>
            <a:ext cx="2782888" cy="842461"/>
          </a:xfrm>
        </p:spPr>
        <p:txBody>
          <a:bodyPr>
            <a:normAutofit/>
          </a:bodyPr>
          <a:lstStyle>
            <a:lvl1pPr marL="0" indent="0" algn="ctr">
              <a:buNone/>
              <a:defRPr sz="2800"/>
            </a:lvl1pPr>
          </a:lstStyle>
          <a:p>
            <a:pPr lvl="0"/>
            <a:r>
              <a:rPr lang="en-US"/>
              <a:t>Click to edit Master text styles</a:t>
            </a:r>
          </a:p>
        </p:txBody>
      </p:sp>
      <p:sp>
        <p:nvSpPr>
          <p:cNvPr id="12" name="Text Placeholder 3">
            <a:extLst>
              <a:ext uri="{FF2B5EF4-FFF2-40B4-BE49-F238E27FC236}">
                <a16:creationId xmlns:a16="http://schemas.microsoft.com/office/drawing/2014/main" id="{654D9BED-89FC-7844-9006-D13971C651C2}"/>
              </a:ext>
            </a:extLst>
          </p:cNvPr>
          <p:cNvSpPr>
            <a:spLocks noGrp="1"/>
          </p:cNvSpPr>
          <p:nvPr>
            <p:ph type="body" sz="quarter" idx="16"/>
          </p:nvPr>
        </p:nvSpPr>
        <p:spPr>
          <a:xfrm>
            <a:off x="8570912" y="4545645"/>
            <a:ext cx="2782888" cy="842461"/>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4158471" y="247427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13D1B6-0CDC-2A41-BA02-CBE0F9184CF8}"/>
              </a:ext>
            </a:extLst>
          </p:cNvPr>
          <p:cNvCxnSpPr/>
          <p:nvPr/>
        </p:nvCxnSpPr>
        <p:spPr>
          <a:xfrm>
            <a:off x="8036204" y="247427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logo&#10;&#10;Description automatically generated">
            <a:extLst>
              <a:ext uri="{FF2B5EF4-FFF2-40B4-BE49-F238E27FC236}">
                <a16:creationId xmlns:a16="http://schemas.microsoft.com/office/drawing/2014/main" id="{EB29690E-A009-F74B-9538-EB5A2014BCA9}"/>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4063360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852613"/>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0" y="2856999"/>
            <a:ext cx="2782888" cy="1909443"/>
          </a:xfrm>
        </p:spPr>
        <p:txBody>
          <a:bodyPr/>
          <a:lstStyle/>
          <a:p>
            <a:r>
              <a:rPr lang="en-US"/>
              <a:t>Click icon to add picture</a:t>
            </a:r>
          </a:p>
        </p:txBody>
      </p:sp>
      <p:sp>
        <p:nvSpPr>
          <p:cNvPr id="8" name="Picture Placeholder 5">
            <a:extLst>
              <a:ext uri="{FF2B5EF4-FFF2-40B4-BE49-F238E27FC236}">
                <a16:creationId xmlns:a16="http://schemas.microsoft.com/office/drawing/2014/main" id="{5E85E094-7D49-B843-A1D3-C88C39E1A223}"/>
              </a:ext>
            </a:extLst>
          </p:cNvPr>
          <p:cNvSpPr>
            <a:spLocks noGrp="1"/>
          </p:cNvSpPr>
          <p:nvPr>
            <p:ph type="pic" sz="quarter" idx="12"/>
          </p:nvPr>
        </p:nvSpPr>
        <p:spPr>
          <a:xfrm>
            <a:off x="4704556" y="2856998"/>
            <a:ext cx="2782888" cy="1909443"/>
          </a:xfrm>
        </p:spPr>
        <p:txBody>
          <a:bodyPr/>
          <a:lstStyle/>
          <a:p>
            <a:r>
              <a:rPr lang="en-US"/>
              <a:t>Click icon to add picture</a:t>
            </a:r>
          </a:p>
        </p:txBody>
      </p:sp>
      <p:sp>
        <p:nvSpPr>
          <p:cNvPr id="9" name="Picture Placeholder 5">
            <a:extLst>
              <a:ext uri="{FF2B5EF4-FFF2-40B4-BE49-F238E27FC236}">
                <a16:creationId xmlns:a16="http://schemas.microsoft.com/office/drawing/2014/main" id="{4315A918-D086-D44C-811E-2A6D04AF7AE6}"/>
              </a:ext>
            </a:extLst>
          </p:cNvPr>
          <p:cNvSpPr>
            <a:spLocks noGrp="1"/>
          </p:cNvSpPr>
          <p:nvPr>
            <p:ph type="pic" sz="quarter" idx="13"/>
          </p:nvPr>
        </p:nvSpPr>
        <p:spPr>
          <a:xfrm>
            <a:off x="8570912" y="2856998"/>
            <a:ext cx="2782888" cy="1909443"/>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928367"/>
            <a:ext cx="2782888" cy="842461"/>
          </a:xfrm>
        </p:spPr>
        <p:txBody>
          <a:bodyPr>
            <a:normAutofit/>
          </a:bodyPr>
          <a:lstStyle>
            <a:lvl1pPr marL="0" indent="0" algn="ctr">
              <a:buNone/>
              <a:defRPr sz="2800"/>
            </a:lvl1pPr>
          </a:lstStyle>
          <a:p>
            <a:pPr lvl="0"/>
            <a:r>
              <a:rPr lang="en-US"/>
              <a:t>Click to edit Master text styles</a:t>
            </a:r>
          </a:p>
        </p:txBody>
      </p:sp>
      <p:sp>
        <p:nvSpPr>
          <p:cNvPr id="11" name="Text Placeholder 3">
            <a:extLst>
              <a:ext uri="{FF2B5EF4-FFF2-40B4-BE49-F238E27FC236}">
                <a16:creationId xmlns:a16="http://schemas.microsoft.com/office/drawing/2014/main" id="{67A5702D-6A38-FC46-B49A-A676933CA744}"/>
              </a:ext>
            </a:extLst>
          </p:cNvPr>
          <p:cNvSpPr>
            <a:spLocks noGrp="1"/>
          </p:cNvSpPr>
          <p:nvPr>
            <p:ph type="body" sz="quarter" idx="15"/>
          </p:nvPr>
        </p:nvSpPr>
        <p:spPr>
          <a:xfrm>
            <a:off x="4704556" y="4928366"/>
            <a:ext cx="2782888" cy="842461"/>
          </a:xfrm>
        </p:spPr>
        <p:txBody>
          <a:bodyPr>
            <a:normAutofit/>
          </a:bodyPr>
          <a:lstStyle>
            <a:lvl1pPr marL="0" indent="0" algn="ctr">
              <a:buNone/>
              <a:defRPr sz="2800"/>
            </a:lvl1pPr>
          </a:lstStyle>
          <a:p>
            <a:pPr lvl="0"/>
            <a:r>
              <a:rPr lang="en-US"/>
              <a:t>Click to edit Master text styles</a:t>
            </a:r>
          </a:p>
        </p:txBody>
      </p:sp>
      <p:sp>
        <p:nvSpPr>
          <p:cNvPr id="12" name="Text Placeholder 3">
            <a:extLst>
              <a:ext uri="{FF2B5EF4-FFF2-40B4-BE49-F238E27FC236}">
                <a16:creationId xmlns:a16="http://schemas.microsoft.com/office/drawing/2014/main" id="{654D9BED-89FC-7844-9006-D13971C651C2}"/>
              </a:ext>
            </a:extLst>
          </p:cNvPr>
          <p:cNvSpPr>
            <a:spLocks noGrp="1"/>
          </p:cNvSpPr>
          <p:nvPr>
            <p:ph type="body" sz="quarter" idx="16"/>
          </p:nvPr>
        </p:nvSpPr>
        <p:spPr>
          <a:xfrm>
            <a:off x="8570912" y="4928365"/>
            <a:ext cx="2782888" cy="842461"/>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4158471" y="285699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13D1B6-0CDC-2A41-BA02-CBE0F9184CF8}"/>
              </a:ext>
            </a:extLst>
          </p:cNvPr>
          <p:cNvCxnSpPr/>
          <p:nvPr/>
        </p:nvCxnSpPr>
        <p:spPr>
          <a:xfrm>
            <a:off x="8036204" y="285699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31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1" y="2788816"/>
            <a:ext cx="2277507" cy="1562682"/>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513424"/>
            <a:ext cx="2277507" cy="689467"/>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3294875"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70DAF081-04CF-1248-B251-72A2F5CD9333}"/>
              </a:ext>
            </a:extLst>
          </p:cNvPr>
          <p:cNvSpPr>
            <a:spLocks noGrp="1"/>
          </p:cNvSpPr>
          <p:nvPr>
            <p:ph type="pic" sz="quarter" idx="15"/>
          </p:nvPr>
        </p:nvSpPr>
        <p:spPr>
          <a:xfrm>
            <a:off x="3474043" y="2788816"/>
            <a:ext cx="2277507" cy="1562682"/>
          </a:xfrm>
        </p:spPr>
        <p:txBody>
          <a:bodyPr/>
          <a:lstStyle/>
          <a:p>
            <a:r>
              <a:rPr lang="en-US"/>
              <a:t>Click icon to add picture</a:t>
            </a:r>
          </a:p>
        </p:txBody>
      </p:sp>
      <p:sp>
        <p:nvSpPr>
          <p:cNvPr id="16" name="Text Placeholder 3">
            <a:extLst>
              <a:ext uri="{FF2B5EF4-FFF2-40B4-BE49-F238E27FC236}">
                <a16:creationId xmlns:a16="http://schemas.microsoft.com/office/drawing/2014/main" id="{1327FE77-F5C3-AA4F-B215-4674EF7B983B}"/>
              </a:ext>
            </a:extLst>
          </p:cNvPr>
          <p:cNvSpPr>
            <a:spLocks noGrp="1"/>
          </p:cNvSpPr>
          <p:nvPr>
            <p:ph type="body" sz="quarter" idx="16"/>
          </p:nvPr>
        </p:nvSpPr>
        <p:spPr>
          <a:xfrm>
            <a:off x="3474042" y="4513424"/>
            <a:ext cx="2277507" cy="689467"/>
          </a:xfrm>
        </p:spPr>
        <p:txBody>
          <a:bodyPr>
            <a:normAutofit/>
          </a:bodyPr>
          <a:lstStyle>
            <a:lvl1pPr marL="0" indent="0" algn="ctr">
              <a:buNone/>
              <a:defRPr sz="28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06234E27-667F-BC41-A438-FE4D89FC3689}"/>
              </a:ext>
            </a:extLst>
          </p:cNvPr>
          <p:cNvCxnSpPr/>
          <p:nvPr/>
        </p:nvCxnSpPr>
        <p:spPr>
          <a:xfrm>
            <a:off x="5970368"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8" name="Picture Placeholder 5">
            <a:extLst>
              <a:ext uri="{FF2B5EF4-FFF2-40B4-BE49-F238E27FC236}">
                <a16:creationId xmlns:a16="http://schemas.microsoft.com/office/drawing/2014/main" id="{6A548DA4-B622-7F43-9CEF-BA53149DC9A2}"/>
              </a:ext>
            </a:extLst>
          </p:cNvPr>
          <p:cNvSpPr>
            <a:spLocks noGrp="1"/>
          </p:cNvSpPr>
          <p:nvPr>
            <p:ph type="pic" sz="quarter" idx="17"/>
          </p:nvPr>
        </p:nvSpPr>
        <p:spPr>
          <a:xfrm>
            <a:off x="6189187" y="2788816"/>
            <a:ext cx="2277507" cy="1562682"/>
          </a:xfrm>
        </p:spPr>
        <p:txBody>
          <a:bodyPr/>
          <a:lstStyle/>
          <a:p>
            <a:r>
              <a:rPr lang="en-US"/>
              <a:t>Click icon to add picture</a:t>
            </a:r>
          </a:p>
        </p:txBody>
      </p:sp>
      <p:sp>
        <p:nvSpPr>
          <p:cNvPr id="19" name="Text Placeholder 3">
            <a:extLst>
              <a:ext uri="{FF2B5EF4-FFF2-40B4-BE49-F238E27FC236}">
                <a16:creationId xmlns:a16="http://schemas.microsoft.com/office/drawing/2014/main" id="{A087C12F-4965-F64E-ACA9-A1663DFD55C6}"/>
              </a:ext>
            </a:extLst>
          </p:cNvPr>
          <p:cNvSpPr>
            <a:spLocks noGrp="1"/>
          </p:cNvSpPr>
          <p:nvPr>
            <p:ph type="body" sz="quarter" idx="18"/>
          </p:nvPr>
        </p:nvSpPr>
        <p:spPr>
          <a:xfrm>
            <a:off x="6189186" y="4513424"/>
            <a:ext cx="2277507" cy="689467"/>
          </a:xfrm>
        </p:spPr>
        <p:txBody>
          <a:bodyPr>
            <a:normAutofit/>
          </a:bodyPr>
          <a:lstStyle>
            <a:lvl1pPr marL="0" indent="0" algn="ctr">
              <a:buNone/>
              <a:defRPr sz="2800"/>
            </a:lvl1pPr>
          </a:lstStyle>
          <a:p>
            <a:pPr lvl="0"/>
            <a:r>
              <a:rPr lang="en-US"/>
              <a:t>Click to edit Master text styles</a:t>
            </a:r>
          </a:p>
        </p:txBody>
      </p:sp>
      <p:cxnSp>
        <p:nvCxnSpPr>
          <p:cNvPr id="20" name="Straight Connector 19">
            <a:extLst>
              <a:ext uri="{FF2B5EF4-FFF2-40B4-BE49-F238E27FC236}">
                <a16:creationId xmlns:a16="http://schemas.microsoft.com/office/drawing/2014/main" id="{2B90DD06-F9BF-564D-9428-15784ECBB9D0}"/>
              </a:ext>
            </a:extLst>
          </p:cNvPr>
          <p:cNvCxnSpPr/>
          <p:nvPr/>
        </p:nvCxnSpPr>
        <p:spPr>
          <a:xfrm>
            <a:off x="8741670"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21" name="Picture Placeholder 5">
            <a:extLst>
              <a:ext uri="{FF2B5EF4-FFF2-40B4-BE49-F238E27FC236}">
                <a16:creationId xmlns:a16="http://schemas.microsoft.com/office/drawing/2014/main" id="{773D39D9-2892-CD48-8612-9B241731038B}"/>
              </a:ext>
            </a:extLst>
          </p:cNvPr>
          <p:cNvSpPr>
            <a:spLocks noGrp="1"/>
          </p:cNvSpPr>
          <p:nvPr>
            <p:ph type="pic" sz="quarter" idx="19"/>
          </p:nvPr>
        </p:nvSpPr>
        <p:spPr>
          <a:xfrm>
            <a:off x="8960487" y="2788816"/>
            <a:ext cx="2277507" cy="1562682"/>
          </a:xfrm>
        </p:spPr>
        <p:txBody>
          <a:bodyPr/>
          <a:lstStyle/>
          <a:p>
            <a:r>
              <a:rPr lang="en-US"/>
              <a:t>Click icon to add picture</a:t>
            </a:r>
          </a:p>
        </p:txBody>
      </p:sp>
      <p:sp>
        <p:nvSpPr>
          <p:cNvPr id="22" name="Text Placeholder 3">
            <a:extLst>
              <a:ext uri="{FF2B5EF4-FFF2-40B4-BE49-F238E27FC236}">
                <a16:creationId xmlns:a16="http://schemas.microsoft.com/office/drawing/2014/main" id="{362DFFC2-1945-A646-959D-B9767A006BFC}"/>
              </a:ext>
            </a:extLst>
          </p:cNvPr>
          <p:cNvSpPr>
            <a:spLocks noGrp="1"/>
          </p:cNvSpPr>
          <p:nvPr>
            <p:ph type="body" sz="quarter" idx="20"/>
          </p:nvPr>
        </p:nvSpPr>
        <p:spPr>
          <a:xfrm>
            <a:off x="8960486" y="4513424"/>
            <a:ext cx="2277507" cy="689467"/>
          </a:xfrm>
        </p:spPr>
        <p:txBody>
          <a:bodyPr>
            <a:normAutofit/>
          </a:bodyPr>
          <a:lstStyle>
            <a:lvl1pPr marL="0" indent="0" algn="ctr">
              <a:buNone/>
              <a:defRPr sz="2800"/>
            </a:lvl1pPr>
          </a:lstStyle>
          <a:p>
            <a:pPr lvl="0"/>
            <a:r>
              <a:rPr lang="en-US"/>
              <a:t>Click to edit Master text styles</a:t>
            </a:r>
          </a:p>
        </p:txBody>
      </p:sp>
      <p:pic>
        <p:nvPicPr>
          <p:cNvPr id="25" name="Picture 24" descr="A close up of a logo&#10;&#10;Description automatically generated">
            <a:extLst>
              <a:ext uri="{FF2B5EF4-FFF2-40B4-BE49-F238E27FC236}">
                <a16:creationId xmlns:a16="http://schemas.microsoft.com/office/drawing/2014/main" id="{9A470D98-B50F-F649-8C2A-5F61A7B7CCE2}"/>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2831748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1" y="2941216"/>
            <a:ext cx="2277507" cy="1562682"/>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665824"/>
            <a:ext cx="2277507" cy="689467"/>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3294875"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70DAF081-04CF-1248-B251-72A2F5CD9333}"/>
              </a:ext>
            </a:extLst>
          </p:cNvPr>
          <p:cNvSpPr>
            <a:spLocks noGrp="1"/>
          </p:cNvSpPr>
          <p:nvPr>
            <p:ph type="pic" sz="quarter" idx="15"/>
          </p:nvPr>
        </p:nvSpPr>
        <p:spPr>
          <a:xfrm>
            <a:off x="3474043" y="2941216"/>
            <a:ext cx="2277507" cy="1562682"/>
          </a:xfrm>
        </p:spPr>
        <p:txBody>
          <a:bodyPr/>
          <a:lstStyle/>
          <a:p>
            <a:r>
              <a:rPr lang="en-US"/>
              <a:t>Click icon to add picture</a:t>
            </a:r>
          </a:p>
        </p:txBody>
      </p:sp>
      <p:sp>
        <p:nvSpPr>
          <p:cNvPr id="16" name="Text Placeholder 3">
            <a:extLst>
              <a:ext uri="{FF2B5EF4-FFF2-40B4-BE49-F238E27FC236}">
                <a16:creationId xmlns:a16="http://schemas.microsoft.com/office/drawing/2014/main" id="{1327FE77-F5C3-AA4F-B215-4674EF7B983B}"/>
              </a:ext>
            </a:extLst>
          </p:cNvPr>
          <p:cNvSpPr>
            <a:spLocks noGrp="1"/>
          </p:cNvSpPr>
          <p:nvPr>
            <p:ph type="body" sz="quarter" idx="16"/>
          </p:nvPr>
        </p:nvSpPr>
        <p:spPr>
          <a:xfrm>
            <a:off x="3474042" y="4665824"/>
            <a:ext cx="2277507" cy="689467"/>
          </a:xfrm>
        </p:spPr>
        <p:txBody>
          <a:bodyPr>
            <a:normAutofit/>
          </a:bodyPr>
          <a:lstStyle>
            <a:lvl1pPr marL="0" indent="0" algn="ctr">
              <a:buNone/>
              <a:defRPr sz="28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06234E27-667F-BC41-A438-FE4D89FC3689}"/>
              </a:ext>
            </a:extLst>
          </p:cNvPr>
          <p:cNvCxnSpPr/>
          <p:nvPr/>
        </p:nvCxnSpPr>
        <p:spPr>
          <a:xfrm>
            <a:off x="5970368"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8" name="Picture Placeholder 5">
            <a:extLst>
              <a:ext uri="{FF2B5EF4-FFF2-40B4-BE49-F238E27FC236}">
                <a16:creationId xmlns:a16="http://schemas.microsoft.com/office/drawing/2014/main" id="{6A548DA4-B622-7F43-9CEF-BA53149DC9A2}"/>
              </a:ext>
            </a:extLst>
          </p:cNvPr>
          <p:cNvSpPr>
            <a:spLocks noGrp="1"/>
          </p:cNvSpPr>
          <p:nvPr>
            <p:ph type="pic" sz="quarter" idx="17"/>
          </p:nvPr>
        </p:nvSpPr>
        <p:spPr>
          <a:xfrm>
            <a:off x="6189187" y="2941216"/>
            <a:ext cx="2277507" cy="1562682"/>
          </a:xfrm>
        </p:spPr>
        <p:txBody>
          <a:bodyPr/>
          <a:lstStyle/>
          <a:p>
            <a:r>
              <a:rPr lang="en-US"/>
              <a:t>Click icon to add picture</a:t>
            </a:r>
          </a:p>
        </p:txBody>
      </p:sp>
      <p:sp>
        <p:nvSpPr>
          <p:cNvPr id="19" name="Text Placeholder 3">
            <a:extLst>
              <a:ext uri="{FF2B5EF4-FFF2-40B4-BE49-F238E27FC236}">
                <a16:creationId xmlns:a16="http://schemas.microsoft.com/office/drawing/2014/main" id="{A087C12F-4965-F64E-ACA9-A1663DFD55C6}"/>
              </a:ext>
            </a:extLst>
          </p:cNvPr>
          <p:cNvSpPr>
            <a:spLocks noGrp="1"/>
          </p:cNvSpPr>
          <p:nvPr>
            <p:ph type="body" sz="quarter" idx="18"/>
          </p:nvPr>
        </p:nvSpPr>
        <p:spPr>
          <a:xfrm>
            <a:off x="6189186" y="4665824"/>
            <a:ext cx="2277507" cy="689467"/>
          </a:xfrm>
        </p:spPr>
        <p:txBody>
          <a:bodyPr>
            <a:normAutofit/>
          </a:bodyPr>
          <a:lstStyle>
            <a:lvl1pPr marL="0" indent="0" algn="ctr">
              <a:buNone/>
              <a:defRPr sz="2800"/>
            </a:lvl1pPr>
          </a:lstStyle>
          <a:p>
            <a:pPr lvl="0"/>
            <a:r>
              <a:rPr lang="en-US"/>
              <a:t>Click to edit Master text styles</a:t>
            </a:r>
          </a:p>
        </p:txBody>
      </p:sp>
      <p:cxnSp>
        <p:nvCxnSpPr>
          <p:cNvPr id="20" name="Straight Connector 19">
            <a:extLst>
              <a:ext uri="{FF2B5EF4-FFF2-40B4-BE49-F238E27FC236}">
                <a16:creationId xmlns:a16="http://schemas.microsoft.com/office/drawing/2014/main" id="{2B90DD06-F9BF-564D-9428-15784ECBB9D0}"/>
              </a:ext>
            </a:extLst>
          </p:cNvPr>
          <p:cNvCxnSpPr/>
          <p:nvPr/>
        </p:nvCxnSpPr>
        <p:spPr>
          <a:xfrm>
            <a:off x="8741670"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21" name="Picture Placeholder 5">
            <a:extLst>
              <a:ext uri="{FF2B5EF4-FFF2-40B4-BE49-F238E27FC236}">
                <a16:creationId xmlns:a16="http://schemas.microsoft.com/office/drawing/2014/main" id="{773D39D9-2892-CD48-8612-9B241731038B}"/>
              </a:ext>
            </a:extLst>
          </p:cNvPr>
          <p:cNvSpPr>
            <a:spLocks noGrp="1"/>
          </p:cNvSpPr>
          <p:nvPr>
            <p:ph type="pic" sz="quarter" idx="19"/>
          </p:nvPr>
        </p:nvSpPr>
        <p:spPr>
          <a:xfrm>
            <a:off x="8960487" y="2941216"/>
            <a:ext cx="2277507" cy="1562682"/>
          </a:xfrm>
        </p:spPr>
        <p:txBody>
          <a:bodyPr/>
          <a:lstStyle/>
          <a:p>
            <a:r>
              <a:rPr lang="en-US"/>
              <a:t>Click icon to add picture</a:t>
            </a:r>
          </a:p>
        </p:txBody>
      </p:sp>
      <p:sp>
        <p:nvSpPr>
          <p:cNvPr id="22" name="Text Placeholder 3">
            <a:extLst>
              <a:ext uri="{FF2B5EF4-FFF2-40B4-BE49-F238E27FC236}">
                <a16:creationId xmlns:a16="http://schemas.microsoft.com/office/drawing/2014/main" id="{362DFFC2-1945-A646-959D-B9767A006BFC}"/>
              </a:ext>
            </a:extLst>
          </p:cNvPr>
          <p:cNvSpPr>
            <a:spLocks noGrp="1"/>
          </p:cNvSpPr>
          <p:nvPr>
            <p:ph type="body" sz="quarter" idx="20"/>
          </p:nvPr>
        </p:nvSpPr>
        <p:spPr>
          <a:xfrm>
            <a:off x="8960486" y="4665824"/>
            <a:ext cx="2277507" cy="689467"/>
          </a:xfrm>
        </p:spPr>
        <p:txBody>
          <a:bodyPr>
            <a:normAutofit/>
          </a:bodyPr>
          <a:lstStyle>
            <a:lvl1pPr marL="0" indent="0" algn="ctr">
              <a:buNone/>
              <a:defRPr sz="2800"/>
            </a:lvl1pPr>
          </a:lstStyle>
          <a:p>
            <a:pPr lvl="0"/>
            <a:r>
              <a:rPr lang="en-US"/>
              <a:t>Click to edit Master text styles</a:t>
            </a:r>
          </a:p>
        </p:txBody>
      </p:sp>
    </p:spTree>
    <p:extLst>
      <p:ext uri="{BB962C8B-B14F-4D97-AF65-F5344CB8AC3E}">
        <p14:creationId xmlns:p14="http://schemas.microsoft.com/office/powerpoint/2010/main" val="4088523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35923639-414E-DD4A-9C8A-CBA155DA1FCF}"/>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2707133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649014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133D8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410026-F4BE-0E4E-BC7D-AE620840BD8B}"/>
              </a:ext>
            </a:extLst>
          </p:cNvPr>
          <p:cNvSpPr>
            <a:spLocks noGrp="1"/>
          </p:cNvSpPr>
          <p:nvPr>
            <p:ph type="body" sz="quarter" idx="10" hasCustomPrompt="1"/>
          </p:nvPr>
        </p:nvSpPr>
        <p:spPr>
          <a:xfrm>
            <a:off x="838199" y="1392430"/>
            <a:ext cx="10515600" cy="1325563"/>
          </a:xfrm>
        </p:spPr>
        <p:txBody>
          <a:bodyPr anchor="b">
            <a:noAutofit/>
          </a:bodyPr>
          <a:lstStyle>
            <a:lvl1pPr marL="0" indent="0" algn="ctr">
              <a:buNone/>
              <a:defRPr sz="4500" b="1">
                <a:solidFill>
                  <a:schemeClr val="bg1"/>
                </a:solidFill>
              </a:defRPr>
            </a:lvl1pPr>
            <a:lvl2pPr marL="457200" indent="0">
              <a:buNone/>
              <a:defRPr sz="4500">
                <a:solidFill>
                  <a:schemeClr val="bg1"/>
                </a:solidFill>
              </a:defRPr>
            </a:lvl2pPr>
            <a:lvl3pPr marL="914400" indent="0">
              <a:buNone/>
              <a:defRPr sz="4500">
                <a:solidFill>
                  <a:schemeClr val="bg1"/>
                </a:solidFill>
              </a:defRPr>
            </a:lvl3pPr>
            <a:lvl4pPr marL="1371600" indent="0">
              <a:buNone/>
              <a:defRPr sz="4500">
                <a:solidFill>
                  <a:schemeClr val="bg1"/>
                </a:solidFill>
              </a:defRPr>
            </a:lvl4pPr>
            <a:lvl5pPr marL="1828800" indent="0">
              <a:buNone/>
              <a:defRPr sz="4500">
                <a:solidFill>
                  <a:schemeClr val="bg1"/>
                </a:solidFill>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22735CF2-768B-D745-A7D2-51398D0A92C5}"/>
              </a:ext>
            </a:extLst>
          </p:cNvPr>
          <p:cNvSpPr>
            <a:spLocks noGrp="1"/>
          </p:cNvSpPr>
          <p:nvPr>
            <p:ph type="body" sz="quarter" idx="11"/>
          </p:nvPr>
        </p:nvSpPr>
        <p:spPr>
          <a:xfrm>
            <a:off x="1642268" y="2868420"/>
            <a:ext cx="8907463" cy="2901950"/>
          </a:xfrm>
        </p:spPr>
        <p:txBody>
          <a:bodyPr anchor="t">
            <a:normAutofit/>
          </a:bodyPr>
          <a:lstStyle>
            <a:lvl1pPr marL="0" indent="0" algn="ctr">
              <a:buFontTx/>
              <a:buNone/>
              <a:defRPr sz="3000">
                <a:solidFill>
                  <a:schemeClr val="bg1"/>
                </a:solidFill>
              </a:defRPr>
            </a:lvl1pPr>
            <a:lvl2pPr algn="ctr">
              <a:defRPr sz="3000"/>
            </a:lvl2pPr>
            <a:lvl3pPr algn="ctr">
              <a:defRPr sz="3000"/>
            </a:lvl3pPr>
            <a:lvl4pPr algn="ctr">
              <a:defRPr sz="3000"/>
            </a:lvl4pPr>
            <a:lvl5pPr algn="ctr">
              <a:defRPr sz="3000"/>
            </a:lvl5pPr>
          </a:lstStyle>
          <a:p>
            <a:pPr lvl="0"/>
            <a:r>
              <a:rPr lang="en-US"/>
              <a:t>Click to edit Master text styles</a:t>
            </a:r>
          </a:p>
        </p:txBody>
      </p:sp>
      <p:pic>
        <p:nvPicPr>
          <p:cNvPr id="9" name="Picture 8" descr="Logo, company name&#10;&#10;Description automatically generated">
            <a:extLst>
              <a:ext uri="{FF2B5EF4-FFF2-40B4-BE49-F238E27FC236}">
                <a16:creationId xmlns:a16="http://schemas.microsoft.com/office/drawing/2014/main" id="{7A10E5BD-1CCC-C34E-948C-5EB48056ED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46" t="20183" r="13685" b="25688"/>
          <a:stretch/>
        </p:blipFill>
        <p:spPr>
          <a:xfrm>
            <a:off x="10035022" y="5730428"/>
            <a:ext cx="1799394" cy="822979"/>
          </a:xfrm>
          <a:prstGeom prst="rect">
            <a:avLst/>
          </a:prstGeom>
        </p:spPr>
      </p:pic>
    </p:spTree>
    <p:extLst>
      <p:ext uri="{BB962C8B-B14F-4D97-AF65-F5344CB8AC3E}">
        <p14:creationId xmlns:p14="http://schemas.microsoft.com/office/powerpoint/2010/main" val="4075433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2_Custom Layout">
    <p:bg>
      <p:bgPr>
        <a:solidFill>
          <a:srgbClr val="133D8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410026-F4BE-0E4E-BC7D-AE620840BD8B}"/>
              </a:ext>
            </a:extLst>
          </p:cNvPr>
          <p:cNvSpPr>
            <a:spLocks noGrp="1"/>
          </p:cNvSpPr>
          <p:nvPr>
            <p:ph type="body" sz="quarter" idx="10" hasCustomPrompt="1"/>
          </p:nvPr>
        </p:nvSpPr>
        <p:spPr>
          <a:xfrm>
            <a:off x="838199" y="1392430"/>
            <a:ext cx="10515600" cy="1325563"/>
          </a:xfrm>
        </p:spPr>
        <p:txBody>
          <a:bodyPr anchor="b">
            <a:noAutofit/>
          </a:bodyPr>
          <a:lstStyle>
            <a:lvl1pPr marL="0" indent="0" algn="ctr">
              <a:buNone/>
              <a:defRPr sz="4500" b="1">
                <a:solidFill>
                  <a:schemeClr val="bg1"/>
                </a:solidFill>
              </a:defRPr>
            </a:lvl1pPr>
            <a:lvl2pPr marL="457200" indent="0">
              <a:buNone/>
              <a:defRPr sz="4500">
                <a:solidFill>
                  <a:schemeClr val="bg1"/>
                </a:solidFill>
              </a:defRPr>
            </a:lvl2pPr>
            <a:lvl3pPr marL="914400" indent="0">
              <a:buNone/>
              <a:defRPr sz="4500">
                <a:solidFill>
                  <a:schemeClr val="bg1"/>
                </a:solidFill>
              </a:defRPr>
            </a:lvl3pPr>
            <a:lvl4pPr marL="1371600" indent="0">
              <a:buNone/>
              <a:defRPr sz="4500">
                <a:solidFill>
                  <a:schemeClr val="bg1"/>
                </a:solidFill>
              </a:defRPr>
            </a:lvl4pPr>
            <a:lvl5pPr marL="1828800" indent="0">
              <a:buNone/>
              <a:defRPr sz="4500">
                <a:solidFill>
                  <a:schemeClr val="bg1"/>
                </a:solidFill>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22735CF2-768B-D745-A7D2-51398D0A92C5}"/>
              </a:ext>
            </a:extLst>
          </p:cNvPr>
          <p:cNvSpPr>
            <a:spLocks noGrp="1"/>
          </p:cNvSpPr>
          <p:nvPr>
            <p:ph type="body" sz="quarter" idx="11"/>
          </p:nvPr>
        </p:nvSpPr>
        <p:spPr>
          <a:xfrm>
            <a:off x="1642268" y="2868420"/>
            <a:ext cx="8907463" cy="2901950"/>
          </a:xfrm>
        </p:spPr>
        <p:txBody>
          <a:bodyPr anchor="t">
            <a:normAutofit/>
          </a:bodyPr>
          <a:lstStyle>
            <a:lvl1pPr marL="0" indent="0" algn="ctr">
              <a:buFontTx/>
              <a:buNone/>
              <a:defRPr sz="3000">
                <a:solidFill>
                  <a:schemeClr val="bg1"/>
                </a:solidFill>
              </a:defRPr>
            </a:lvl1pPr>
            <a:lvl2pPr algn="ctr">
              <a:defRPr sz="3000"/>
            </a:lvl2pPr>
            <a:lvl3pPr algn="ctr">
              <a:defRPr sz="3000"/>
            </a:lvl3pPr>
            <a:lvl4pPr algn="ctr">
              <a:defRPr sz="3000"/>
            </a:lvl4pPr>
            <a:lvl5pPr algn="ctr">
              <a:defRPr sz="3000"/>
            </a:lvl5pPr>
          </a:lstStyle>
          <a:p>
            <a:pPr lvl="0"/>
            <a:r>
              <a:rPr lang="en-US"/>
              <a:t>Click to edit Master text styles</a:t>
            </a:r>
          </a:p>
        </p:txBody>
      </p:sp>
    </p:spTree>
    <p:extLst>
      <p:ext uri="{BB962C8B-B14F-4D97-AF65-F5344CB8AC3E}">
        <p14:creationId xmlns:p14="http://schemas.microsoft.com/office/powerpoint/2010/main" val="3936223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32868-A6C5-8046-9CF1-DB93D43110B3}"/>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Subtitle 2">
            <a:extLst>
              <a:ext uri="{FF2B5EF4-FFF2-40B4-BE49-F238E27FC236}">
                <a16:creationId xmlns:a16="http://schemas.microsoft.com/office/drawing/2014/main" id="{E9BE0D90-CA78-DE4E-AA7F-104D30B1454D}"/>
              </a:ext>
            </a:extLst>
          </p:cNvPr>
          <p:cNvSpPr>
            <a:spLocks noGrp="1"/>
          </p:cNvSpPr>
          <p:nvPr>
            <p:ph type="subTitle" idx="1" hasCustomPrompt="1"/>
          </p:nvPr>
        </p:nvSpPr>
        <p:spPr>
          <a:xfrm>
            <a:off x="1524000" y="3734735"/>
            <a:ext cx="9144000" cy="505728"/>
          </a:xfrm>
        </p:spPr>
        <p:txBody>
          <a:bodyPr>
            <a:normAutofit/>
          </a:bodyPr>
          <a:lstStyle>
            <a:lvl1pPr marL="0" indent="0" algn="ctr">
              <a:buNone/>
              <a:defRPr sz="3500" b="0" i="0">
                <a:solidFill>
                  <a:schemeClr val="bg1"/>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73B262C5-C07D-C64C-AEAC-CC7050E8BA22}"/>
              </a:ext>
            </a:extLst>
          </p:cNvPr>
          <p:cNvSpPr>
            <a:spLocks noGrp="1"/>
          </p:cNvSpPr>
          <p:nvPr>
            <p:ph type="ctrTitle" hasCustomPrompt="1"/>
          </p:nvPr>
        </p:nvSpPr>
        <p:spPr>
          <a:xfrm>
            <a:off x="1524000" y="2153652"/>
            <a:ext cx="9144000" cy="1419727"/>
          </a:xfrm>
        </p:spPr>
        <p:txBody>
          <a:bodyPr anchor="b">
            <a:normAutofit/>
          </a:bodyPr>
          <a:lstStyle>
            <a:lvl1pPr algn="ctr">
              <a:defRPr sz="4500" b="1" i="0">
                <a:solidFill>
                  <a:schemeClr val="bg1"/>
                </a:solidFill>
                <a:latin typeface="Gotham Bold" pitchFamily="2" charset="0"/>
                <a:cs typeface="Gotham Bold" pitchFamily="2" charset="0"/>
              </a:defRPr>
            </a:lvl1pPr>
          </a:lstStyle>
          <a:p>
            <a:r>
              <a:rPr lang="en-US" dirty="0"/>
              <a:t>CLICK TO EDIT MASTER TITLE STYLE</a:t>
            </a:r>
          </a:p>
        </p:txBody>
      </p:sp>
    </p:spTree>
    <p:extLst>
      <p:ext uri="{BB962C8B-B14F-4D97-AF65-F5344CB8AC3E}">
        <p14:creationId xmlns:p14="http://schemas.microsoft.com/office/powerpoint/2010/main" val="324468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855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32868-A6C5-8046-9CF1-DB93D43110B3}"/>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itle 1">
            <a:extLst>
              <a:ext uri="{FF2B5EF4-FFF2-40B4-BE49-F238E27FC236}">
                <a16:creationId xmlns:a16="http://schemas.microsoft.com/office/drawing/2014/main" id="{63CF8D09-7579-B748-AB1D-FFC444C510D8}"/>
              </a:ext>
            </a:extLst>
          </p:cNvPr>
          <p:cNvSpPr>
            <a:spLocks noGrp="1"/>
          </p:cNvSpPr>
          <p:nvPr>
            <p:ph type="ctrTitle" hasCustomPrompt="1"/>
          </p:nvPr>
        </p:nvSpPr>
        <p:spPr>
          <a:xfrm>
            <a:off x="1524000" y="2153652"/>
            <a:ext cx="9144000" cy="1419727"/>
          </a:xfrm>
        </p:spPr>
        <p:txBody>
          <a:bodyPr anchor="b">
            <a:normAutofit/>
          </a:bodyPr>
          <a:lstStyle>
            <a:lvl1pPr algn="ctr">
              <a:defRPr sz="4500" b="1" i="0">
                <a:solidFill>
                  <a:srgbClr val="133D8D"/>
                </a:solidFill>
                <a:latin typeface="Gotham Bold" pitchFamily="2" charset="0"/>
                <a:cs typeface="Gotham Bold" pitchFamily="2" charset="0"/>
              </a:defRPr>
            </a:lvl1pPr>
          </a:lstStyle>
          <a:p>
            <a:r>
              <a:rPr lang="en-US" dirty="0"/>
              <a:t>CLICK TO EDIT MASTER TITLE STYLE</a:t>
            </a:r>
          </a:p>
        </p:txBody>
      </p:sp>
      <p:sp>
        <p:nvSpPr>
          <p:cNvPr id="6" name="Subtitle 2">
            <a:extLst>
              <a:ext uri="{FF2B5EF4-FFF2-40B4-BE49-F238E27FC236}">
                <a16:creationId xmlns:a16="http://schemas.microsoft.com/office/drawing/2014/main" id="{E9BE0D90-CA78-DE4E-AA7F-104D30B1454D}"/>
              </a:ext>
            </a:extLst>
          </p:cNvPr>
          <p:cNvSpPr>
            <a:spLocks noGrp="1"/>
          </p:cNvSpPr>
          <p:nvPr>
            <p:ph type="subTitle" idx="1" hasCustomPrompt="1"/>
          </p:nvPr>
        </p:nvSpPr>
        <p:spPr>
          <a:xfrm>
            <a:off x="1524000" y="3734735"/>
            <a:ext cx="9144000" cy="505728"/>
          </a:xfrm>
        </p:spPr>
        <p:txBody>
          <a:bodyPr>
            <a:normAutofit/>
          </a:bodyPr>
          <a:lstStyle>
            <a:lvl1pPr marL="0" indent="0" algn="ctr">
              <a:buNone/>
              <a:defRPr sz="3500" b="0" i="0">
                <a:solidFill>
                  <a:srgbClr val="133D8D"/>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57098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hape 2525">
            <a:extLst>
              <a:ext uri="{FF2B5EF4-FFF2-40B4-BE49-F238E27FC236}">
                <a16:creationId xmlns:a16="http://schemas.microsoft.com/office/drawing/2014/main" id="{78D1BBD1-213E-1D40-948A-3688126A4CEB}"/>
              </a:ext>
            </a:extLst>
          </p:cNvPr>
          <p:cNvSpPr/>
          <p:nvPr/>
        </p:nvSpPr>
        <p:spPr>
          <a:xfrm>
            <a:off x="1205655"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526">
            <a:extLst>
              <a:ext uri="{FF2B5EF4-FFF2-40B4-BE49-F238E27FC236}">
                <a16:creationId xmlns:a16="http://schemas.microsoft.com/office/drawing/2014/main" id="{2425F1D6-D46E-0446-8EC2-278318F7F0A6}"/>
              </a:ext>
            </a:extLst>
          </p:cNvPr>
          <p:cNvSpPr/>
          <p:nvPr/>
        </p:nvSpPr>
        <p:spPr>
          <a:xfrm>
            <a:off x="1709411"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5" name="Shape 2527">
            <a:extLst>
              <a:ext uri="{FF2B5EF4-FFF2-40B4-BE49-F238E27FC236}">
                <a16:creationId xmlns:a16="http://schemas.microsoft.com/office/drawing/2014/main" id="{01C676AB-0FA0-244A-9AD7-D87CC7FEA57D}"/>
              </a:ext>
            </a:extLst>
          </p:cNvPr>
          <p:cNvSpPr/>
          <p:nvPr/>
        </p:nvSpPr>
        <p:spPr>
          <a:xfrm>
            <a:off x="2213167"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528">
            <a:extLst>
              <a:ext uri="{FF2B5EF4-FFF2-40B4-BE49-F238E27FC236}">
                <a16:creationId xmlns:a16="http://schemas.microsoft.com/office/drawing/2014/main" id="{3EEB38AF-975F-0843-94EB-D6E8B415F0D1}"/>
              </a:ext>
            </a:extLst>
          </p:cNvPr>
          <p:cNvSpPr/>
          <p:nvPr/>
        </p:nvSpPr>
        <p:spPr>
          <a:xfrm>
            <a:off x="2752905" y="277474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529">
            <a:extLst>
              <a:ext uri="{FF2B5EF4-FFF2-40B4-BE49-F238E27FC236}">
                <a16:creationId xmlns:a16="http://schemas.microsoft.com/office/drawing/2014/main" id="{77ED1D55-B9D9-604F-A8B9-313E037DF058}"/>
              </a:ext>
            </a:extLst>
          </p:cNvPr>
          <p:cNvSpPr/>
          <p:nvPr/>
        </p:nvSpPr>
        <p:spPr>
          <a:xfrm>
            <a:off x="3256661" y="277474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530">
            <a:extLst>
              <a:ext uri="{FF2B5EF4-FFF2-40B4-BE49-F238E27FC236}">
                <a16:creationId xmlns:a16="http://schemas.microsoft.com/office/drawing/2014/main" id="{26362EFF-B013-1F48-9FA6-2EB6AEB40F0E}"/>
              </a:ext>
            </a:extLst>
          </p:cNvPr>
          <p:cNvSpPr/>
          <p:nvPr/>
        </p:nvSpPr>
        <p:spPr>
          <a:xfrm>
            <a:off x="3748423" y="2774748"/>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531">
            <a:extLst>
              <a:ext uri="{FF2B5EF4-FFF2-40B4-BE49-F238E27FC236}">
                <a16:creationId xmlns:a16="http://schemas.microsoft.com/office/drawing/2014/main" id="{31660ED0-BD74-5943-BA9E-0721B0847283}"/>
              </a:ext>
            </a:extLst>
          </p:cNvPr>
          <p:cNvSpPr/>
          <p:nvPr/>
        </p:nvSpPr>
        <p:spPr>
          <a:xfrm>
            <a:off x="4252179"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532">
            <a:extLst>
              <a:ext uri="{FF2B5EF4-FFF2-40B4-BE49-F238E27FC236}">
                <a16:creationId xmlns:a16="http://schemas.microsoft.com/office/drawing/2014/main" id="{55D2218A-FDD3-2444-9A3F-68874F3F10A1}"/>
              </a:ext>
            </a:extLst>
          </p:cNvPr>
          <p:cNvSpPr/>
          <p:nvPr/>
        </p:nvSpPr>
        <p:spPr>
          <a:xfrm>
            <a:off x="4755935"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533">
            <a:extLst>
              <a:ext uri="{FF2B5EF4-FFF2-40B4-BE49-F238E27FC236}">
                <a16:creationId xmlns:a16="http://schemas.microsoft.com/office/drawing/2014/main" id="{A807AB91-482D-D147-A7E5-8187271C591B}"/>
              </a:ext>
            </a:extLst>
          </p:cNvPr>
          <p:cNvSpPr/>
          <p:nvPr/>
        </p:nvSpPr>
        <p:spPr>
          <a:xfrm>
            <a:off x="5259691"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534">
            <a:extLst>
              <a:ext uri="{FF2B5EF4-FFF2-40B4-BE49-F238E27FC236}">
                <a16:creationId xmlns:a16="http://schemas.microsoft.com/office/drawing/2014/main" id="{9D3F2035-6918-C544-AE84-21C16DC71CA6}"/>
              </a:ext>
            </a:extLst>
          </p:cNvPr>
          <p:cNvSpPr/>
          <p:nvPr/>
        </p:nvSpPr>
        <p:spPr>
          <a:xfrm>
            <a:off x="5763447" y="2774748"/>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535">
            <a:extLst>
              <a:ext uri="{FF2B5EF4-FFF2-40B4-BE49-F238E27FC236}">
                <a16:creationId xmlns:a16="http://schemas.microsoft.com/office/drawing/2014/main" id="{A3748B18-5224-FA46-9E7A-8DC86134DB56}"/>
              </a:ext>
            </a:extLst>
          </p:cNvPr>
          <p:cNvSpPr/>
          <p:nvPr/>
        </p:nvSpPr>
        <p:spPr>
          <a:xfrm>
            <a:off x="1229643" y="3278504"/>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536">
            <a:extLst>
              <a:ext uri="{FF2B5EF4-FFF2-40B4-BE49-F238E27FC236}">
                <a16:creationId xmlns:a16="http://schemas.microsoft.com/office/drawing/2014/main" id="{E9F08405-2634-E046-980B-14BBF0EE58BC}"/>
              </a:ext>
            </a:extLst>
          </p:cNvPr>
          <p:cNvSpPr/>
          <p:nvPr/>
        </p:nvSpPr>
        <p:spPr>
          <a:xfrm>
            <a:off x="1709411"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537">
            <a:extLst>
              <a:ext uri="{FF2B5EF4-FFF2-40B4-BE49-F238E27FC236}">
                <a16:creationId xmlns:a16="http://schemas.microsoft.com/office/drawing/2014/main" id="{6AAA0A31-C0A0-1842-85A8-47274AE02538}"/>
              </a:ext>
            </a:extLst>
          </p:cNvPr>
          <p:cNvSpPr/>
          <p:nvPr/>
        </p:nvSpPr>
        <p:spPr>
          <a:xfrm>
            <a:off x="2237155" y="327850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538">
            <a:extLst>
              <a:ext uri="{FF2B5EF4-FFF2-40B4-BE49-F238E27FC236}">
                <a16:creationId xmlns:a16="http://schemas.microsoft.com/office/drawing/2014/main" id="{3AF85D12-5FB6-1540-A1FE-A4E1D4CBB2B9}"/>
              </a:ext>
            </a:extLst>
          </p:cNvPr>
          <p:cNvSpPr/>
          <p:nvPr/>
        </p:nvSpPr>
        <p:spPr>
          <a:xfrm>
            <a:off x="2740911" y="327850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539">
            <a:extLst>
              <a:ext uri="{FF2B5EF4-FFF2-40B4-BE49-F238E27FC236}">
                <a16:creationId xmlns:a16="http://schemas.microsoft.com/office/drawing/2014/main" id="{1258D95B-5061-2E47-95ED-AA26E4312F68}"/>
              </a:ext>
            </a:extLst>
          </p:cNvPr>
          <p:cNvSpPr/>
          <p:nvPr/>
        </p:nvSpPr>
        <p:spPr>
          <a:xfrm>
            <a:off x="3220679" y="3320484"/>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540">
            <a:extLst>
              <a:ext uri="{FF2B5EF4-FFF2-40B4-BE49-F238E27FC236}">
                <a16:creationId xmlns:a16="http://schemas.microsoft.com/office/drawing/2014/main" id="{5F2912D0-5A83-D941-AA35-EB76D3F25F68}"/>
              </a:ext>
            </a:extLst>
          </p:cNvPr>
          <p:cNvSpPr/>
          <p:nvPr/>
        </p:nvSpPr>
        <p:spPr>
          <a:xfrm>
            <a:off x="3724435"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541">
            <a:extLst>
              <a:ext uri="{FF2B5EF4-FFF2-40B4-BE49-F238E27FC236}">
                <a16:creationId xmlns:a16="http://schemas.microsoft.com/office/drawing/2014/main" id="{5E8E4039-5D44-E240-8A70-496A6523E7A6}"/>
              </a:ext>
            </a:extLst>
          </p:cNvPr>
          <p:cNvSpPr/>
          <p:nvPr/>
        </p:nvSpPr>
        <p:spPr>
          <a:xfrm>
            <a:off x="4252179" y="3302493"/>
            <a:ext cx="215896" cy="21589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542">
            <a:extLst>
              <a:ext uri="{FF2B5EF4-FFF2-40B4-BE49-F238E27FC236}">
                <a16:creationId xmlns:a16="http://schemas.microsoft.com/office/drawing/2014/main" id="{7F04FCC0-BE30-A649-9D58-EE5DC7165AE9}"/>
              </a:ext>
            </a:extLst>
          </p:cNvPr>
          <p:cNvSpPr/>
          <p:nvPr/>
        </p:nvSpPr>
        <p:spPr>
          <a:xfrm>
            <a:off x="4731947"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543">
            <a:extLst>
              <a:ext uri="{FF2B5EF4-FFF2-40B4-BE49-F238E27FC236}">
                <a16:creationId xmlns:a16="http://schemas.microsoft.com/office/drawing/2014/main" id="{238B35F4-438B-3A4A-9CFC-464C3BDBCAC7}"/>
              </a:ext>
            </a:extLst>
          </p:cNvPr>
          <p:cNvSpPr/>
          <p:nvPr/>
        </p:nvSpPr>
        <p:spPr>
          <a:xfrm>
            <a:off x="5235702"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544">
            <a:extLst>
              <a:ext uri="{FF2B5EF4-FFF2-40B4-BE49-F238E27FC236}">
                <a16:creationId xmlns:a16="http://schemas.microsoft.com/office/drawing/2014/main" id="{6ACCA1D4-954C-AC4E-9880-EE192EAD034F}"/>
              </a:ext>
            </a:extLst>
          </p:cNvPr>
          <p:cNvSpPr/>
          <p:nvPr/>
        </p:nvSpPr>
        <p:spPr>
          <a:xfrm>
            <a:off x="5739458"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545">
            <a:extLst>
              <a:ext uri="{FF2B5EF4-FFF2-40B4-BE49-F238E27FC236}">
                <a16:creationId xmlns:a16="http://schemas.microsoft.com/office/drawing/2014/main" id="{1FC5DDCC-97A5-CF4D-A2BB-7044A1300BB9}"/>
              </a:ext>
            </a:extLst>
          </p:cNvPr>
          <p:cNvSpPr/>
          <p:nvPr/>
        </p:nvSpPr>
        <p:spPr>
          <a:xfrm>
            <a:off x="1205655"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546">
            <a:extLst>
              <a:ext uri="{FF2B5EF4-FFF2-40B4-BE49-F238E27FC236}">
                <a16:creationId xmlns:a16="http://schemas.microsoft.com/office/drawing/2014/main" id="{24B78B51-0C12-0C4F-BF71-937FD5260D08}"/>
              </a:ext>
            </a:extLst>
          </p:cNvPr>
          <p:cNvSpPr/>
          <p:nvPr/>
        </p:nvSpPr>
        <p:spPr>
          <a:xfrm>
            <a:off x="1709411" y="380624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547">
            <a:extLst>
              <a:ext uri="{FF2B5EF4-FFF2-40B4-BE49-F238E27FC236}">
                <a16:creationId xmlns:a16="http://schemas.microsoft.com/office/drawing/2014/main" id="{9816EF4B-D4E9-1540-8096-F5F065A1F6D7}"/>
              </a:ext>
            </a:extLst>
          </p:cNvPr>
          <p:cNvSpPr/>
          <p:nvPr/>
        </p:nvSpPr>
        <p:spPr>
          <a:xfrm>
            <a:off x="2213167"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548">
            <a:extLst>
              <a:ext uri="{FF2B5EF4-FFF2-40B4-BE49-F238E27FC236}">
                <a16:creationId xmlns:a16="http://schemas.microsoft.com/office/drawing/2014/main" id="{939D6854-C153-844E-905C-61C0B8CB74FA}"/>
              </a:ext>
            </a:extLst>
          </p:cNvPr>
          <p:cNvSpPr/>
          <p:nvPr/>
        </p:nvSpPr>
        <p:spPr>
          <a:xfrm>
            <a:off x="2716923" y="3884211"/>
            <a:ext cx="263872" cy="59971"/>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549">
            <a:extLst>
              <a:ext uri="{FF2B5EF4-FFF2-40B4-BE49-F238E27FC236}">
                <a16:creationId xmlns:a16="http://schemas.microsoft.com/office/drawing/2014/main" id="{638AD881-2E50-EA42-B059-0F5C8F8B08A2}"/>
              </a:ext>
            </a:extLst>
          </p:cNvPr>
          <p:cNvSpPr/>
          <p:nvPr/>
        </p:nvSpPr>
        <p:spPr>
          <a:xfrm>
            <a:off x="3220679"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550">
            <a:extLst>
              <a:ext uri="{FF2B5EF4-FFF2-40B4-BE49-F238E27FC236}">
                <a16:creationId xmlns:a16="http://schemas.microsoft.com/office/drawing/2014/main" id="{EB006C41-9876-284D-8093-32153DD1774E}"/>
              </a:ext>
            </a:extLst>
          </p:cNvPr>
          <p:cNvSpPr/>
          <p:nvPr/>
        </p:nvSpPr>
        <p:spPr>
          <a:xfrm>
            <a:off x="3724435"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551">
            <a:extLst>
              <a:ext uri="{FF2B5EF4-FFF2-40B4-BE49-F238E27FC236}">
                <a16:creationId xmlns:a16="http://schemas.microsoft.com/office/drawing/2014/main" id="{87393447-43FF-7C43-8AC9-3F69A4A5FAF6}"/>
              </a:ext>
            </a:extLst>
          </p:cNvPr>
          <p:cNvSpPr/>
          <p:nvPr/>
        </p:nvSpPr>
        <p:spPr>
          <a:xfrm>
            <a:off x="4228191"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552">
            <a:extLst>
              <a:ext uri="{FF2B5EF4-FFF2-40B4-BE49-F238E27FC236}">
                <a16:creationId xmlns:a16="http://schemas.microsoft.com/office/drawing/2014/main" id="{6C5844FE-A0FA-3445-AFDE-B149D801A8A5}"/>
              </a:ext>
            </a:extLst>
          </p:cNvPr>
          <p:cNvSpPr/>
          <p:nvPr/>
        </p:nvSpPr>
        <p:spPr>
          <a:xfrm>
            <a:off x="4731947"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553">
            <a:extLst>
              <a:ext uri="{FF2B5EF4-FFF2-40B4-BE49-F238E27FC236}">
                <a16:creationId xmlns:a16="http://schemas.microsoft.com/office/drawing/2014/main" id="{E43B640A-1B60-B448-9F46-C97CC82E1557}"/>
              </a:ext>
            </a:extLst>
          </p:cNvPr>
          <p:cNvSpPr/>
          <p:nvPr/>
        </p:nvSpPr>
        <p:spPr>
          <a:xfrm>
            <a:off x="5235702"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554">
            <a:extLst>
              <a:ext uri="{FF2B5EF4-FFF2-40B4-BE49-F238E27FC236}">
                <a16:creationId xmlns:a16="http://schemas.microsoft.com/office/drawing/2014/main" id="{C14D1B23-0E9E-3C49-B40F-4DD15598D016}"/>
              </a:ext>
            </a:extLst>
          </p:cNvPr>
          <p:cNvSpPr/>
          <p:nvPr/>
        </p:nvSpPr>
        <p:spPr>
          <a:xfrm>
            <a:off x="5739458"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555">
            <a:extLst>
              <a:ext uri="{FF2B5EF4-FFF2-40B4-BE49-F238E27FC236}">
                <a16:creationId xmlns:a16="http://schemas.microsoft.com/office/drawing/2014/main" id="{77EE12E9-30EA-5D49-87F4-470BAD9CDFDD}"/>
              </a:ext>
            </a:extLst>
          </p:cNvPr>
          <p:cNvSpPr/>
          <p:nvPr/>
        </p:nvSpPr>
        <p:spPr>
          <a:xfrm>
            <a:off x="1205655"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556">
            <a:extLst>
              <a:ext uri="{FF2B5EF4-FFF2-40B4-BE49-F238E27FC236}">
                <a16:creationId xmlns:a16="http://schemas.microsoft.com/office/drawing/2014/main" id="{C7EF9ADB-1552-6E41-9A08-261DFAAAEDE1}"/>
              </a:ext>
            </a:extLst>
          </p:cNvPr>
          <p:cNvSpPr/>
          <p:nvPr/>
        </p:nvSpPr>
        <p:spPr>
          <a:xfrm>
            <a:off x="1709411"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557">
            <a:extLst>
              <a:ext uri="{FF2B5EF4-FFF2-40B4-BE49-F238E27FC236}">
                <a16:creationId xmlns:a16="http://schemas.microsoft.com/office/drawing/2014/main" id="{F9BBD442-326C-5345-BEBA-83FA97565C02}"/>
              </a:ext>
            </a:extLst>
          </p:cNvPr>
          <p:cNvSpPr/>
          <p:nvPr/>
        </p:nvSpPr>
        <p:spPr>
          <a:xfrm>
            <a:off x="2213167"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558">
            <a:extLst>
              <a:ext uri="{FF2B5EF4-FFF2-40B4-BE49-F238E27FC236}">
                <a16:creationId xmlns:a16="http://schemas.microsoft.com/office/drawing/2014/main" id="{1439D998-3045-E347-AABE-0B8BF1163D36}"/>
              </a:ext>
            </a:extLst>
          </p:cNvPr>
          <p:cNvSpPr/>
          <p:nvPr/>
        </p:nvSpPr>
        <p:spPr>
          <a:xfrm>
            <a:off x="2716923"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559">
            <a:extLst>
              <a:ext uri="{FF2B5EF4-FFF2-40B4-BE49-F238E27FC236}">
                <a16:creationId xmlns:a16="http://schemas.microsoft.com/office/drawing/2014/main" id="{BFE0E581-CF39-714F-B49B-5B7A5EF0FC35}"/>
              </a:ext>
            </a:extLst>
          </p:cNvPr>
          <p:cNvSpPr/>
          <p:nvPr/>
        </p:nvSpPr>
        <p:spPr>
          <a:xfrm>
            <a:off x="3220679" y="431000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560">
            <a:extLst>
              <a:ext uri="{FF2B5EF4-FFF2-40B4-BE49-F238E27FC236}">
                <a16:creationId xmlns:a16="http://schemas.microsoft.com/office/drawing/2014/main" id="{8F298E26-6353-184D-9664-9A3AD793E443}"/>
              </a:ext>
            </a:extLst>
          </p:cNvPr>
          <p:cNvSpPr/>
          <p:nvPr/>
        </p:nvSpPr>
        <p:spPr>
          <a:xfrm>
            <a:off x="3724435"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561">
            <a:extLst>
              <a:ext uri="{FF2B5EF4-FFF2-40B4-BE49-F238E27FC236}">
                <a16:creationId xmlns:a16="http://schemas.microsoft.com/office/drawing/2014/main" id="{724175D4-BB29-774F-A0F8-96B6E07A46E1}"/>
              </a:ext>
            </a:extLst>
          </p:cNvPr>
          <p:cNvSpPr/>
          <p:nvPr/>
        </p:nvSpPr>
        <p:spPr>
          <a:xfrm>
            <a:off x="4228191" y="431000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562">
            <a:extLst>
              <a:ext uri="{FF2B5EF4-FFF2-40B4-BE49-F238E27FC236}">
                <a16:creationId xmlns:a16="http://schemas.microsoft.com/office/drawing/2014/main" id="{B511C3E1-63E3-9247-90A9-7990967B9075}"/>
              </a:ext>
            </a:extLst>
          </p:cNvPr>
          <p:cNvSpPr/>
          <p:nvPr/>
        </p:nvSpPr>
        <p:spPr>
          <a:xfrm>
            <a:off x="4731947"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563">
            <a:extLst>
              <a:ext uri="{FF2B5EF4-FFF2-40B4-BE49-F238E27FC236}">
                <a16:creationId xmlns:a16="http://schemas.microsoft.com/office/drawing/2014/main" id="{4262CB76-5FA2-7249-A2F5-AA74A80B8B25}"/>
              </a:ext>
            </a:extLst>
          </p:cNvPr>
          <p:cNvSpPr/>
          <p:nvPr/>
        </p:nvSpPr>
        <p:spPr>
          <a:xfrm>
            <a:off x="5235702"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564">
            <a:extLst>
              <a:ext uri="{FF2B5EF4-FFF2-40B4-BE49-F238E27FC236}">
                <a16:creationId xmlns:a16="http://schemas.microsoft.com/office/drawing/2014/main" id="{667062B8-78D8-6A4D-BC64-4746B700C814}"/>
              </a:ext>
            </a:extLst>
          </p:cNvPr>
          <p:cNvSpPr/>
          <p:nvPr/>
        </p:nvSpPr>
        <p:spPr>
          <a:xfrm>
            <a:off x="5739458"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565">
            <a:extLst>
              <a:ext uri="{FF2B5EF4-FFF2-40B4-BE49-F238E27FC236}">
                <a16:creationId xmlns:a16="http://schemas.microsoft.com/office/drawing/2014/main" id="{FE3F3685-55C6-4B4C-8E0E-B3A8C523055D}"/>
              </a:ext>
            </a:extLst>
          </p:cNvPr>
          <p:cNvSpPr/>
          <p:nvPr/>
        </p:nvSpPr>
        <p:spPr>
          <a:xfrm>
            <a:off x="1205655" y="4813761"/>
            <a:ext cx="263872" cy="215902"/>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566">
            <a:extLst>
              <a:ext uri="{FF2B5EF4-FFF2-40B4-BE49-F238E27FC236}">
                <a16:creationId xmlns:a16="http://schemas.microsoft.com/office/drawing/2014/main" id="{F863859E-C51D-E54A-82C3-F01501F36C41}"/>
              </a:ext>
            </a:extLst>
          </p:cNvPr>
          <p:cNvSpPr/>
          <p:nvPr/>
        </p:nvSpPr>
        <p:spPr>
          <a:xfrm>
            <a:off x="1709411" y="4813761"/>
            <a:ext cx="263872" cy="215905"/>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567">
            <a:extLst>
              <a:ext uri="{FF2B5EF4-FFF2-40B4-BE49-F238E27FC236}">
                <a16:creationId xmlns:a16="http://schemas.microsoft.com/office/drawing/2014/main" id="{2827FC18-EFCD-D04A-8306-2B2E07428AA0}"/>
              </a:ext>
            </a:extLst>
          </p:cNvPr>
          <p:cNvSpPr/>
          <p:nvPr/>
        </p:nvSpPr>
        <p:spPr>
          <a:xfrm>
            <a:off x="2213167" y="4789772"/>
            <a:ext cx="263872" cy="26388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568">
            <a:extLst>
              <a:ext uri="{FF2B5EF4-FFF2-40B4-BE49-F238E27FC236}">
                <a16:creationId xmlns:a16="http://schemas.microsoft.com/office/drawing/2014/main" id="{93634EC3-01A9-2F48-90DA-E3D09A40C098}"/>
              </a:ext>
            </a:extLst>
          </p:cNvPr>
          <p:cNvSpPr/>
          <p:nvPr/>
        </p:nvSpPr>
        <p:spPr>
          <a:xfrm>
            <a:off x="2716923" y="4789772"/>
            <a:ext cx="263872" cy="26388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569">
            <a:extLst>
              <a:ext uri="{FF2B5EF4-FFF2-40B4-BE49-F238E27FC236}">
                <a16:creationId xmlns:a16="http://schemas.microsoft.com/office/drawing/2014/main" id="{02355572-614C-C146-BFFA-C1A32343497B}"/>
              </a:ext>
            </a:extLst>
          </p:cNvPr>
          <p:cNvSpPr/>
          <p:nvPr/>
        </p:nvSpPr>
        <p:spPr>
          <a:xfrm>
            <a:off x="3220679" y="4789772"/>
            <a:ext cx="263872" cy="263879"/>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570">
            <a:extLst>
              <a:ext uri="{FF2B5EF4-FFF2-40B4-BE49-F238E27FC236}">
                <a16:creationId xmlns:a16="http://schemas.microsoft.com/office/drawing/2014/main" id="{E9DA31B1-93D4-D64D-958B-A91E36827966}"/>
              </a:ext>
            </a:extLst>
          </p:cNvPr>
          <p:cNvSpPr/>
          <p:nvPr/>
        </p:nvSpPr>
        <p:spPr>
          <a:xfrm>
            <a:off x="3724435" y="4795769"/>
            <a:ext cx="263872" cy="257877"/>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571">
            <a:extLst>
              <a:ext uri="{FF2B5EF4-FFF2-40B4-BE49-F238E27FC236}">
                <a16:creationId xmlns:a16="http://schemas.microsoft.com/office/drawing/2014/main" id="{33094AC0-0F20-4347-9E8D-B6538ABA3CE4}"/>
              </a:ext>
            </a:extLst>
          </p:cNvPr>
          <p:cNvSpPr/>
          <p:nvPr/>
        </p:nvSpPr>
        <p:spPr>
          <a:xfrm>
            <a:off x="4228191"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572">
            <a:extLst>
              <a:ext uri="{FF2B5EF4-FFF2-40B4-BE49-F238E27FC236}">
                <a16:creationId xmlns:a16="http://schemas.microsoft.com/office/drawing/2014/main" id="{D0F6E08B-A80E-784C-82BD-80A048E1D112}"/>
              </a:ext>
            </a:extLst>
          </p:cNvPr>
          <p:cNvSpPr/>
          <p:nvPr/>
        </p:nvSpPr>
        <p:spPr>
          <a:xfrm>
            <a:off x="4731947"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573">
            <a:extLst>
              <a:ext uri="{FF2B5EF4-FFF2-40B4-BE49-F238E27FC236}">
                <a16:creationId xmlns:a16="http://schemas.microsoft.com/office/drawing/2014/main" id="{2580B4AB-497C-8E45-B11F-4C8B1A9C5727}"/>
              </a:ext>
            </a:extLst>
          </p:cNvPr>
          <p:cNvSpPr/>
          <p:nvPr/>
        </p:nvSpPr>
        <p:spPr>
          <a:xfrm>
            <a:off x="5235702"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574">
            <a:extLst>
              <a:ext uri="{FF2B5EF4-FFF2-40B4-BE49-F238E27FC236}">
                <a16:creationId xmlns:a16="http://schemas.microsoft.com/office/drawing/2014/main" id="{E8B58B8A-5FA7-2F4A-AC0D-B5CA21025DED}"/>
              </a:ext>
            </a:extLst>
          </p:cNvPr>
          <p:cNvSpPr/>
          <p:nvPr/>
        </p:nvSpPr>
        <p:spPr>
          <a:xfrm>
            <a:off x="5751452" y="478977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575">
            <a:extLst>
              <a:ext uri="{FF2B5EF4-FFF2-40B4-BE49-F238E27FC236}">
                <a16:creationId xmlns:a16="http://schemas.microsoft.com/office/drawing/2014/main" id="{1A6FA93D-2E49-A241-A4FE-65BCFB8C937E}"/>
              </a:ext>
            </a:extLst>
          </p:cNvPr>
          <p:cNvSpPr/>
          <p:nvPr/>
        </p:nvSpPr>
        <p:spPr>
          <a:xfrm>
            <a:off x="1205655"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576">
            <a:extLst>
              <a:ext uri="{FF2B5EF4-FFF2-40B4-BE49-F238E27FC236}">
                <a16:creationId xmlns:a16="http://schemas.microsoft.com/office/drawing/2014/main" id="{3CAEAF75-29A4-E543-A075-9C2B11A9FD5D}"/>
              </a:ext>
            </a:extLst>
          </p:cNvPr>
          <p:cNvSpPr/>
          <p:nvPr/>
        </p:nvSpPr>
        <p:spPr>
          <a:xfrm>
            <a:off x="1709411"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577">
            <a:extLst>
              <a:ext uri="{FF2B5EF4-FFF2-40B4-BE49-F238E27FC236}">
                <a16:creationId xmlns:a16="http://schemas.microsoft.com/office/drawing/2014/main" id="{5F5861D1-F716-B744-850B-14CE45E69031}"/>
              </a:ext>
            </a:extLst>
          </p:cNvPr>
          <p:cNvSpPr/>
          <p:nvPr/>
        </p:nvSpPr>
        <p:spPr>
          <a:xfrm>
            <a:off x="2225161" y="5293529"/>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578">
            <a:extLst>
              <a:ext uri="{FF2B5EF4-FFF2-40B4-BE49-F238E27FC236}">
                <a16:creationId xmlns:a16="http://schemas.microsoft.com/office/drawing/2014/main" id="{1D2175B9-B557-0140-A03C-07D7E88E2F72}"/>
              </a:ext>
            </a:extLst>
          </p:cNvPr>
          <p:cNvSpPr/>
          <p:nvPr/>
        </p:nvSpPr>
        <p:spPr>
          <a:xfrm>
            <a:off x="2764900" y="5293529"/>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579">
            <a:extLst>
              <a:ext uri="{FF2B5EF4-FFF2-40B4-BE49-F238E27FC236}">
                <a16:creationId xmlns:a16="http://schemas.microsoft.com/office/drawing/2014/main" id="{CFBD83C7-7C1A-DE4C-8899-00535A5F653D}"/>
              </a:ext>
            </a:extLst>
          </p:cNvPr>
          <p:cNvSpPr/>
          <p:nvPr/>
        </p:nvSpPr>
        <p:spPr>
          <a:xfrm>
            <a:off x="3220679"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580">
            <a:extLst>
              <a:ext uri="{FF2B5EF4-FFF2-40B4-BE49-F238E27FC236}">
                <a16:creationId xmlns:a16="http://schemas.microsoft.com/office/drawing/2014/main" id="{3502FB60-E340-934A-8C09-E9F1C999199C}"/>
              </a:ext>
            </a:extLst>
          </p:cNvPr>
          <p:cNvSpPr/>
          <p:nvPr/>
        </p:nvSpPr>
        <p:spPr>
          <a:xfrm>
            <a:off x="3724435"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581">
            <a:extLst>
              <a:ext uri="{FF2B5EF4-FFF2-40B4-BE49-F238E27FC236}">
                <a16:creationId xmlns:a16="http://schemas.microsoft.com/office/drawing/2014/main" id="{8023F750-9BBD-554D-84B5-C66D9E1BDE72}"/>
              </a:ext>
            </a:extLst>
          </p:cNvPr>
          <p:cNvSpPr/>
          <p:nvPr/>
        </p:nvSpPr>
        <p:spPr>
          <a:xfrm>
            <a:off x="4228191"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582">
            <a:extLst>
              <a:ext uri="{FF2B5EF4-FFF2-40B4-BE49-F238E27FC236}">
                <a16:creationId xmlns:a16="http://schemas.microsoft.com/office/drawing/2014/main" id="{87811CE0-B842-9541-8E33-CC8D42C1B401}"/>
              </a:ext>
            </a:extLst>
          </p:cNvPr>
          <p:cNvSpPr/>
          <p:nvPr/>
        </p:nvSpPr>
        <p:spPr>
          <a:xfrm>
            <a:off x="4731947"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583">
            <a:extLst>
              <a:ext uri="{FF2B5EF4-FFF2-40B4-BE49-F238E27FC236}">
                <a16:creationId xmlns:a16="http://schemas.microsoft.com/office/drawing/2014/main" id="{DEF32122-3F95-AD49-B024-9179E2910A0E}"/>
              </a:ext>
            </a:extLst>
          </p:cNvPr>
          <p:cNvSpPr/>
          <p:nvPr/>
        </p:nvSpPr>
        <p:spPr>
          <a:xfrm>
            <a:off x="5235702"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584">
            <a:extLst>
              <a:ext uri="{FF2B5EF4-FFF2-40B4-BE49-F238E27FC236}">
                <a16:creationId xmlns:a16="http://schemas.microsoft.com/office/drawing/2014/main" id="{188A5604-EED0-0642-9DA4-F50487EC2C27}"/>
              </a:ext>
            </a:extLst>
          </p:cNvPr>
          <p:cNvSpPr/>
          <p:nvPr/>
        </p:nvSpPr>
        <p:spPr>
          <a:xfrm>
            <a:off x="5739458"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585">
            <a:extLst>
              <a:ext uri="{FF2B5EF4-FFF2-40B4-BE49-F238E27FC236}">
                <a16:creationId xmlns:a16="http://schemas.microsoft.com/office/drawing/2014/main" id="{D803854C-D0FA-1747-9922-5AB00BE34018}"/>
              </a:ext>
            </a:extLst>
          </p:cNvPr>
          <p:cNvSpPr/>
          <p:nvPr/>
        </p:nvSpPr>
        <p:spPr>
          <a:xfrm>
            <a:off x="6303185" y="277475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586">
            <a:extLst>
              <a:ext uri="{FF2B5EF4-FFF2-40B4-BE49-F238E27FC236}">
                <a16:creationId xmlns:a16="http://schemas.microsoft.com/office/drawing/2014/main" id="{FB116A27-AF00-1240-B359-F4214BC4F853}"/>
              </a:ext>
            </a:extLst>
          </p:cNvPr>
          <p:cNvSpPr/>
          <p:nvPr/>
        </p:nvSpPr>
        <p:spPr>
          <a:xfrm>
            <a:off x="6806941" y="277475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587">
            <a:extLst>
              <a:ext uri="{FF2B5EF4-FFF2-40B4-BE49-F238E27FC236}">
                <a16:creationId xmlns:a16="http://schemas.microsoft.com/office/drawing/2014/main" id="{78A53710-F59B-8C4A-B04D-701518A33DC2}"/>
              </a:ext>
            </a:extLst>
          </p:cNvPr>
          <p:cNvSpPr/>
          <p:nvPr/>
        </p:nvSpPr>
        <p:spPr>
          <a:xfrm>
            <a:off x="7286709"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588">
            <a:extLst>
              <a:ext uri="{FF2B5EF4-FFF2-40B4-BE49-F238E27FC236}">
                <a16:creationId xmlns:a16="http://schemas.microsoft.com/office/drawing/2014/main" id="{31EF432E-6D36-E04C-887E-CFB59C1C7CB5}"/>
              </a:ext>
            </a:extLst>
          </p:cNvPr>
          <p:cNvSpPr/>
          <p:nvPr/>
        </p:nvSpPr>
        <p:spPr>
          <a:xfrm>
            <a:off x="7790465" y="2786751"/>
            <a:ext cx="263872" cy="239893"/>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589">
            <a:extLst>
              <a:ext uri="{FF2B5EF4-FFF2-40B4-BE49-F238E27FC236}">
                <a16:creationId xmlns:a16="http://schemas.microsoft.com/office/drawing/2014/main" id="{4D2F3CCB-DD30-954A-85D4-C2021B410888}"/>
              </a:ext>
            </a:extLst>
          </p:cNvPr>
          <p:cNvSpPr/>
          <p:nvPr/>
        </p:nvSpPr>
        <p:spPr>
          <a:xfrm>
            <a:off x="8294221" y="2786751"/>
            <a:ext cx="263872" cy="239893"/>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590">
            <a:extLst>
              <a:ext uri="{FF2B5EF4-FFF2-40B4-BE49-F238E27FC236}">
                <a16:creationId xmlns:a16="http://schemas.microsoft.com/office/drawing/2014/main" id="{EF923C36-C44A-2446-80F3-10E973765CF9}"/>
              </a:ext>
            </a:extLst>
          </p:cNvPr>
          <p:cNvSpPr/>
          <p:nvPr/>
        </p:nvSpPr>
        <p:spPr>
          <a:xfrm>
            <a:off x="8797977"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591">
            <a:extLst>
              <a:ext uri="{FF2B5EF4-FFF2-40B4-BE49-F238E27FC236}">
                <a16:creationId xmlns:a16="http://schemas.microsoft.com/office/drawing/2014/main" id="{B75E0EBA-CF1D-4C4A-AAFB-B0A93E809B37}"/>
              </a:ext>
            </a:extLst>
          </p:cNvPr>
          <p:cNvSpPr/>
          <p:nvPr/>
        </p:nvSpPr>
        <p:spPr>
          <a:xfrm>
            <a:off x="9301733"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592">
            <a:extLst>
              <a:ext uri="{FF2B5EF4-FFF2-40B4-BE49-F238E27FC236}">
                <a16:creationId xmlns:a16="http://schemas.microsoft.com/office/drawing/2014/main" id="{1E5971DF-3878-504A-846A-84B6083F6093}"/>
              </a:ext>
            </a:extLst>
          </p:cNvPr>
          <p:cNvSpPr/>
          <p:nvPr/>
        </p:nvSpPr>
        <p:spPr>
          <a:xfrm>
            <a:off x="9805489"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593">
            <a:extLst>
              <a:ext uri="{FF2B5EF4-FFF2-40B4-BE49-F238E27FC236}">
                <a16:creationId xmlns:a16="http://schemas.microsoft.com/office/drawing/2014/main" id="{3DCB0EFA-F85B-4B46-AD99-E77A00C6DDDA}"/>
              </a:ext>
            </a:extLst>
          </p:cNvPr>
          <p:cNvSpPr/>
          <p:nvPr/>
        </p:nvSpPr>
        <p:spPr>
          <a:xfrm>
            <a:off x="10309245"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594">
            <a:extLst>
              <a:ext uri="{FF2B5EF4-FFF2-40B4-BE49-F238E27FC236}">
                <a16:creationId xmlns:a16="http://schemas.microsoft.com/office/drawing/2014/main" id="{352981DA-FAAE-EA4E-A805-CC2F3ED360F0}"/>
              </a:ext>
            </a:extLst>
          </p:cNvPr>
          <p:cNvSpPr/>
          <p:nvPr/>
        </p:nvSpPr>
        <p:spPr>
          <a:xfrm>
            <a:off x="10813001" y="279874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595">
            <a:extLst>
              <a:ext uri="{FF2B5EF4-FFF2-40B4-BE49-F238E27FC236}">
                <a16:creationId xmlns:a16="http://schemas.microsoft.com/office/drawing/2014/main" id="{DCBD6049-CCB2-BC4B-943D-7F6F5739426F}"/>
              </a:ext>
            </a:extLst>
          </p:cNvPr>
          <p:cNvSpPr/>
          <p:nvPr/>
        </p:nvSpPr>
        <p:spPr>
          <a:xfrm>
            <a:off x="6279197" y="329050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596">
            <a:extLst>
              <a:ext uri="{FF2B5EF4-FFF2-40B4-BE49-F238E27FC236}">
                <a16:creationId xmlns:a16="http://schemas.microsoft.com/office/drawing/2014/main" id="{4F78C94F-B722-8246-AA81-06C7BA51B39A}"/>
              </a:ext>
            </a:extLst>
          </p:cNvPr>
          <p:cNvSpPr/>
          <p:nvPr/>
        </p:nvSpPr>
        <p:spPr>
          <a:xfrm>
            <a:off x="6782953" y="3314496"/>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597">
            <a:extLst>
              <a:ext uri="{FF2B5EF4-FFF2-40B4-BE49-F238E27FC236}">
                <a16:creationId xmlns:a16="http://schemas.microsoft.com/office/drawing/2014/main" id="{40794B18-064A-6541-BA95-5937BE1BAFA6}"/>
              </a:ext>
            </a:extLst>
          </p:cNvPr>
          <p:cNvSpPr/>
          <p:nvPr/>
        </p:nvSpPr>
        <p:spPr>
          <a:xfrm>
            <a:off x="7286709"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598">
            <a:extLst>
              <a:ext uri="{FF2B5EF4-FFF2-40B4-BE49-F238E27FC236}">
                <a16:creationId xmlns:a16="http://schemas.microsoft.com/office/drawing/2014/main" id="{86FF1DA4-8688-C249-B4B3-6CDF2EA55049}"/>
              </a:ext>
            </a:extLst>
          </p:cNvPr>
          <p:cNvSpPr/>
          <p:nvPr/>
        </p:nvSpPr>
        <p:spPr>
          <a:xfrm>
            <a:off x="7790465"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599">
            <a:extLst>
              <a:ext uri="{FF2B5EF4-FFF2-40B4-BE49-F238E27FC236}">
                <a16:creationId xmlns:a16="http://schemas.microsoft.com/office/drawing/2014/main" id="{18801958-715D-8743-8EDC-40D853FE51C8}"/>
              </a:ext>
            </a:extLst>
          </p:cNvPr>
          <p:cNvSpPr/>
          <p:nvPr/>
        </p:nvSpPr>
        <p:spPr>
          <a:xfrm>
            <a:off x="8294221"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600">
            <a:extLst>
              <a:ext uri="{FF2B5EF4-FFF2-40B4-BE49-F238E27FC236}">
                <a16:creationId xmlns:a16="http://schemas.microsoft.com/office/drawing/2014/main" id="{D129CCF9-435D-6D4C-90A7-61AC88288BE4}"/>
              </a:ext>
            </a:extLst>
          </p:cNvPr>
          <p:cNvSpPr/>
          <p:nvPr/>
        </p:nvSpPr>
        <p:spPr>
          <a:xfrm>
            <a:off x="8797977"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601">
            <a:extLst>
              <a:ext uri="{FF2B5EF4-FFF2-40B4-BE49-F238E27FC236}">
                <a16:creationId xmlns:a16="http://schemas.microsoft.com/office/drawing/2014/main" id="{944EAE57-263B-E844-9BE1-3C466C044401}"/>
              </a:ext>
            </a:extLst>
          </p:cNvPr>
          <p:cNvSpPr/>
          <p:nvPr/>
        </p:nvSpPr>
        <p:spPr>
          <a:xfrm>
            <a:off x="9301733"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602">
            <a:extLst>
              <a:ext uri="{FF2B5EF4-FFF2-40B4-BE49-F238E27FC236}">
                <a16:creationId xmlns:a16="http://schemas.microsoft.com/office/drawing/2014/main" id="{57AF11FB-0F14-8540-933A-FBE85CC7A374}"/>
              </a:ext>
            </a:extLst>
          </p:cNvPr>
          <p:cNvSpPr/>
          <p:nvPr/>
        </p:nvSpPr>
        <p:spPr>
          <a:xfrm>
            <a:off x="9805489"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603">
            <a:extLst>
              <a:ext uri="{FF2B5EF4-FFF2-40B4-BE49-F238E27FC236}">
                <a16:creationId xmlns:a16="http://schemas.microsoft.com/office/drawing/2014/main" id="{1EE5DBAE-3A3D-6F40-B23A-6DF627CE7FF9}"/>
              </a:ext>
            </a:extLst>
          </p:cNvPr>
          <p:cNvSpPr/>
          <p:nvPr/>
        </p:nvSpPr>
        <p:spPr>
          <a:xfrm>
            <a:off x="10309245" y="329050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604">
            <a:extLst>
              <a:ext uri="{FF2B5EF4-FFF2-40B4-BE49-F238E27FC236}">
                <a16:creationId xmlns:a16="http://schemas.microsoft.com/office/drawing/2014/main" id="{2E2A9AB6-5794-E647-9D6F-AACCC9E81155}"/>
              </a:ext>
            </a:extLst>
          </p:cNvPr>
          <p:cNvSpPr/>
          <p:nvPr/>
        </p:nvSpPr>
        <p:spPr>
          <a:xfrm>
            <a:off x="10813001"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605">
            <a:extLst>
              <a:ext uri="{FF2B5EF4-FFF2-40B4-BE49-F238E27FC236}">
                <a16:creationId xmlns:a16="http://schemas.microsoft.com/office/drawing/2014/main" id="{C29CFB0A-9CC7-EB41-ADE6-B968689963DE}"/>
              </a:ext>
            </a:extLst>
          </p:cNvPr>
          <p:cNvSpPr/>
          <p:nvPr/>
        </p:nvSpPr>
        <p:spPr>
          <a:xfrm>
            <a:off x="6279197" y="3782269"/>
            <a:ext cx="263998" cy="263991"/>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606">
            <a:extLst>
              <a:ext uri="{FF2B5EF4-FFF2-40B4-BE49-F238E27FC236}">
                <a16:creationId xmlns:a16="http://schemas.microsoft.com/office/drawing/2014/main" id="{E3FE5797-B0AA-664E-96E7-19A82E4A7D64}"/>
              </a:ext>
            </a:extLst>
          </p:cNvPr>
          <p:cNvSpPr/>
          <p:nvPr/>
        </p:nvSpPr>
        <p:spPr>
          <a:xfrm>
            <a:off x="6782953"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607">
            <a:extLst>
              <a:ext uri="{FF2B5EF4-FFF2-40B4-BE49-F238E27FC236}">
                <a16:creationId xmlns:a16="http://schemas.microsoft.com/office/drawing/2014/main" id="{95FEBE01-7D7C-1145-8EF4-B0C8474DE9B1}"/>
              </a:ext>
            </a:extLst>
          </p:cNvPr>
          <p:cNvSpPr/>
          <p:nvPr/>
        </p:nvSpPr>
        <p:spPr>
          <a:xfrm>
            <a:off x="7286709" y="3806257"/>
            <a:ext cx="263872" cy="215887"/>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608">
            <a:extLst>
              <a:ext uri="{FF2B5EF4-FFF2-40B4-BE49-F238E27FC236}">
                <a16:creationId xmlns:a16="http://schemas.microsoft.com/office/drawing/2014/main" id="{DC054110-110C-B04D-A497-A552B0C2DC8C}"/>
              </a:ext>
            </a:extLst>
          </p:cNvPr>
          <p:cNvSpPr/>
          <p:nvPr/>
        </p:nvSpPr>
        <p:spPr>
          <a:xfrm>
            <a:off x="7790465" y="3806258"/>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609">
            <a:extLst>
              <a:ext uri="{FF2B5EF4-FFF2-40B4-BE49-F238E27FC236}">
                <a16:creationId xmlns:a16="http://schemas.microsoft.com/office/drawing/2014/main" id="{14A618E7-DA24-914A-B313-D90814045AC7}"/>
              </a:ext>
            </a:extLst>
          </p:cNvPr>
          <p:cNvSpPr/>
          <p:nvPr/>
        </p:nvSpPr>
        <p:spPr>
          <a:xfrm>
            <a:off x="8294221" y="3806258"/>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610">
            <a:extLst>
              <a:ext uri="{FF2B5EF4-FFF2-40B4-BE49-F238E27FC236}">
                <a16:creationId xmlns:a16="http://schemas.microsoft.com/office/drawing/2014/main" id="{7CD82250-59DF-5E4C-BD3D-4618321FC66D}"/>
              </a:ext>
            </a:extLst>
          </p:cNvPr>
          <p:cNvSpPr/>
          <p:nvPr/>
        </p:nvSpPr>
        <p:spPr>
          <a:xfrm>
            <a:off x="8797977" y="3806257"/>
            <a:ext cx="263872" cy="215890"/>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611">
            <a:extLst>
              <a:ext uri="{FF2B5EF4-FFF2-40B4-BE49-F238E27FC236}">
                <a16:creationId xmlns:a16="http://schemas.microsoft.com/office/drawing/2014/main" id="{E0B56952-AF22-604D-B18B-9764466F3940}"/>
              </a:ext>
            </a:extLst>
          </p:cNvPr>
          <p:cNvSpPr/>
          <p:nvPr/>
        </p:nvSpPr>
        <p:spPr>
          <a:xfrm>
            <a:off x="9301733" y="3794263"/>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612">
            <a:extLst>
              <a:ext uri="{FF2B5EF4-FFF2-40B4-BE49-F238E27FC236}">
                <a16:creationId xmlns:a16="http://schemas.microsoft.com/office/drawing/2014/main" id="{96A17842-3675-234E-88EC-4301881D30EF}"/>
              </a:ext>
            </a:extLst>
          </p:cNvPr>
          <p:cNvSpPr/>
          <p:nvPr/>
        </p:nvSpPr>
        <p:spPr>
          <a:xfrm>
            <a:off x="9805489" y="3806257"/>
            <a:ext cx="263872" cy="215887"/>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613">
            <a:extLst>
              <a:ext uri="{FF2B5EF4-FFF2-40B4-BE49-F238E27FC236}">
                <a16:creationId xmlns:a16="http://schemas.microsoft.com/office/drawing/2014/main" id="{5918EF43-D48A-DA46-A2EE-B952337AD4AD}"/>
              </a:ext>
            </a:extLst>
          </p:cNvPr>
          <p:cNvSpPr/>
          <p:nvPr/>
        </p:nvSpPr>
        <p:spPr>
          <a:xfrm>
            <a:off x="10309245"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614">
            <a:extLst>
              <a:ext uri="{FF2B5EF4-FFF2-40B4-BE49-F238E27FC236}">
                <a16:creationId xmlns:a16="http://schemas.microsoft.com/office/drawing/2014/main" id="{22333706-331A-F141-8EF0-80B51C1C249F}"/>
              </a:ext>
            </a:extLst>
          </p:cNvPr>
          <p:cNvSpPr/>
          <p:nvPr/>
        </p:nvSpPr>
        <p:spPr>
          <a:xfrm>
            <a:off x="10813001"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3" name="Shape 2615">
            <a:extLst>
              <a:ext uri="{FF2B5EF4-FFF2-40B4-BE49-F238E27FC236}">
                <a16:creationId xmlns:a16="http://schemas.microsoft.com/office/drawing/2014/main" id="{422BC277-186D-B849-BA9E-933D1AAF4EE4}"/>
              </a:ext>
            </a:extLst>
          </p:cNvPr>
          <p:cNvSpPr/>
          <p:nvPr/>
        </p:nvSpPr>
        <p:spPr>
          <a:xfrm>
            <a:off x="6279197"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4" name="Shape 2616">
            <a:extLst>
              <a:ext uri="{FF2B5EF4-FFF2-40B4-BE49-F238E27FC236}">
                <a16:creationId xmlns:a16="http://schemas.microsoft.com/office/drawing/2014/main" id="{83230B68-4349-FF40-8CAA-306D8CC42E92}"/>
              </a:ext>
            </a:extLst>
          </p:cNvPr>
          <p:cNvSpPr/>
          <p:nvPr/>
        </p:nvSpPr>
        <p:spPr>
          <a:xfrm>
            <a:off x="6782953" y="4298019"/>
            <a:ext cx="263872" cy="2399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5" name="Shape 2617">
            <a:extLst>
              <a:ext uri="{FF2B5EF4-FFF2-40B4-BE49-F238E27FC236}">
                <a16:creationId xmlns:a16="http://schemas.microsoft.com/office/drawing/2014/main" id="{A818BA9D-9BE6-A14D-AD6E-5786623E98FE}"/>
              </a:ext>
            </a:extLst>
          </p:cNvPr>
          <p:cNvSpPr/>
          <p:nvPr/>
        </p:nvSpPr>
        <p:spPr>
          <a:xfrm>
            <a:off x="7286709" y="4310014"/>
            <a:ext cx="263872" cy="21592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6" name="Shape 2618">
            <a:extLst>
              <a:ext uri="{FF2B5EF4-FFF2-40B4-BE49-F238E27FC236}">
                <a16:creationId xmlns:a16="http://schemas.microsoft.com/office/drawing/2014/main" id="{9CE861E5-41B7-FE41-9866-2F5C73A6753A}"/>
              </a:ext>
            </a:extLst>
          </p:cNvPr>
          <p:cNvSpPr/>
          <p:nvPr/>
        </p:nvSpPr>
        <p:spPr>
          <a:xfrm>
            <a:off x="7790465" y="4286026"/>
            <a:ext cx="263847" cy="26388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7" name="Shape 2619">
            <a:extLst>
              <a:ext uri="{FF2B5EF4-FFF2-40B4-BE49-F238E27FC236}">
                <a16:creationId xmlns:a16="http://schemas.microsoft.com/office/drawing/2014/main" id="{834A2737-887B-9149-A472-0C4DF72D0B22}"/>
              </a:ext>
            </a:extLst>
          </p:cNvPr>
          <p:cNvSpPr/>
          <p:nvPr/>
        </p:nvSpPr>
        <p:spPr>
          <a:xfrm>
            <a:off x="8294221" y="4286026"/>
            <a:ext cx="263872" cy="26387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8" name="Shape 2620">
            <a:extLst>
              <a:ext uri="{FF2B5EF4-FFF2-40B4-BE49-F238E27FC236}">
                <a16:creationId xmlns:a16="http://schemas.microsoft.com/office/drawing/2014/main" id="{1FAE7FAE-9BBD-FD40-9016-FDDD085E041D}"/>
              </a:ext>
            </a:extLst>
          </p:cNvPr>
          <p:cNvSpPr/>
          <p:nvPr/>
        </p:nvSpPr>
        <p:spPr>
          <a:xfrm>
            <a:off x="8797977" y="4298019"/>
            <a:ext cx="263872" cy="239975"/>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9" name="Shape 2621">
            <a:extLst>
              <a:ext uri="{FF2B5EF4-FFF2-40B4-BE49-F238E27FC236}">
                <a16:creationId xmlns:a16="http://schemas.microsoft.com/office/drawing/2014/main" id="{13D5B3A5-34E7-0544-8C86-1F221F4BEB3D}"/>
              </a:ext>
            </a:extLst>
          </p:cNvPr>
          <p:cNvSpPr/>
          <p:nvPr/>
        </p:nvSpPr>
        <p:spPr>
          <a:xfrm>
            <a:off x="9301733" y="4334002"/>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0" name="Shape 2622">
            <a:extLst>
              <a:ext uri="{FF2B5EF4-FFF2-40B4-BE49-F238E27FC236}">
                <a16:creationId xmlns:a16="http://schemas.microsoft.com/office/drawing/2014/main" id="{0F855F9E-30CD-A740-BDA1-EA4CA3B7E186}"/>
              </a:ext>
            </a:extLst>
          </p:cNvPr>
          <p:cNvSpPr/>
          <p:nvPr/>
        </p:nvSpPr>
        <p:spPr>
          <a:xfrm>
            <a:off x="9805489"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1" name="Shape 2623">
            <a:extLst>
              <a:ext uri="{FF2B5EF4-FFF2-40B4-BE49-F238E27FC236}">
                <a16:creationId xmlns:a16="http://schemas.microsoft.com/office/drawing/2014/main" id="{1663EBB7-22B8-7C44-ACDF-2CD490807DFD}"/>
              </a:ext>
            </a:extLst>
          </p:cNvPr>
          <p:cNvSpPr/>
          <p:nvPr/>
        </p:nvSpPr>
        <p:spPr>
          <a:xfrm>
            <a:off x="10309245"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2" name="Shape 2624">
            <a:extLst>
              <a:ext uri="{FF2B5EF4-FFF2-40B4-BE49-F238E27FC236}">
                <a16:creationId xmlns:a16="http://schemas.microsoft.com/office/drawing/2014/main" id="{FD1CEA8F-7F6F-1441-AAFA-DD94F86CC133}"/>
              </a:ext>
            </a:extLst>
          </p:cNvPr>
          <p:cNvSpPr/>
          <p:nvPr/>
        </p:nvSpPr>
        <p:spPr>
          <a:xfrm>
            <a:off x="10813001"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3" name="Shape 2625">
            <a:extLst>
              <a:ext uri="{FF2B5EF4-FFF2-40B4-BE49-F238E27FC236}">
                <a16:creationId xmlns:a16="http://schemas.microsoft.com/office/drawing/2014/main" id="{2DBE8131-2047-3045-A442-69258FC3ECAA}"/>
              </a:ext>
            </a:extLst>
          </p:cNvPr>
          <p:cNvSpPr/>
          <p:nvPr/>
        </p:nvSpPr>
        <p:spPr>
          <a:xfrm>
            <a:off x="6279197" y="4813770"/>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4" name="Shape 2626">
            <a:extLst>
              <a:ext uri="{FF2B5EF4-FFF2-40B4-BE49-F238E27FC236}">
                <a16:creationId xmlns:a16="http://schemas.microsoft.com/office/drawing/2014/main" id="{766F4D41-AE91-4042-8886-B148534CDFDF}"/>
              </a:ext>
            </a:extLst>
          </p:cNvPr>
          <p:cNvSpPr/>
          <p:nvPr/>
        </p:nvSpPr>
        <p:spPr>
          <a:xfrm>
            <a:off x="6806941" y="4789782"/>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5" name="Shape 2627">
            <a:extLst>
              <a:ext uri="{FF2B5EF4-FFF2-40B4-BE49-F238E27FC236}">
                <a16:creationId xmlns:a16="http://schemas.microsoft.com/office/drawing/2014/main" id="{A80DC5C3-DA07-A84D-B6A2-62A35EC6FD30}"/>
              </a:ext>
            </a:extLst>
          </p:cNvPr>
          <p:cNvSpPr/>
          <p:nvPr/>
        </p:nvSpPr>
        <p:spPr>
          <a:xfrm>
            <a:off x="7328689" y="4789782"/>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6" name="Shape 2628">
            <a:extLst>
              <a:ext uri="{FF2B5EF4-FFF2-40B4-BE49-F238E27FC236}">
                <a16:creationId xmlns:a16="http://schemas.microsoft.com/office/drawing/2014/main" id="{8F56D0F3-B732-4549-9003-FA22092B6DE1}"/>
              </a:ext>
            </a:extLst>
          </p:cNvPr>
          <p:cNvSpPr/>
          <p:nvPr/>
        </p:nvSpPr>
        <p:spPr>
          <a:xfrm>
            <a:off x="7790465"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7" name="Shape 2629">
            <a:extLst>
              <a:ext uri="{FF2B5EF4-FFF2-40B4-BE49-F238E27FC236}">
                <a16:creationId xmlns:a16="http://schemas.microsoft.com/office/drawing/2014/main" id="{6B1FD502-417E-0E4B-958C-64708AF0ED24}"/>
              </a:ext>
            </a:extLst>
          </p:cNvPr>
          <p:cNvSpPr/>
          <p:nvPr/>
        </p:nvSpPr>
        <p:spPr>
          <a:xfrm>
            <a:off x="8294221" y="4789782"/>
            <a:ext cx="263946" cy="263872"/>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8" name="Shape 2630">
            <a:extLst>
              <a:ext uri="{FF2B5EF4-FFF2-40B4-BE49-F238E27FC236}">
                <a16:creationId xmlns:a16="http://schemas.microsoft.com/office/drawing/2014/main" id="{0957A647-88DC-F743-A1C9-B239F803CB4E}"/>
              </a:ext>
            </a:extLst>
          </p:cNvPr>
          <p:cNvSpPr/>
          <p:nvPr/>
        </p:nvSpPr>
        <p:spPr>
          <a:xfrm>
            <a:off x="8857948" y="4789782"/>
            <a:ext cx="143937" cy="263872"/>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9" name="Shape 2631">
            <a:extLst>
              <a:ext uri="{FF2B5EF4-FFF2-40B4-BE49-F238E27FC236}">
                <a16:creationId xmlns:a16="http://schemas.microsoft.com/office/drawing/2014/main" id="{B39EE247-38CC-B642-B0CB-D8EDAB02D4A0}"/>
              </a:ext>
            </a:extLst>
          </p:cNvPr>
          <p:cNvSpPr/>
          <p:nvPr/>
        </p:nvSpPr>
        <p:spPr>
          <a:xfrm>
            <a:off x="9301733" y="4813770"/>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10" name="Shape 2632">
            <a:extLst>
              <a:ext uri="{FF2B5EF4-FFF2-40B4-BE49-F238E27FC236}">
                <a16:creationId xmlns:a16="http://schemas.microsoft.com/office/drawing/2014/main" id="{97259E7F-B9CA-2F41-90DA-2F1FD037D4A0}"/>
              </a:ext>
            </a:extLst>
          </p:cNvPr>
          <p:cNvSpPr/>
          <p:nvPr/>
        </p:nvSpPr>
        <p:spPr>
          <a:xfrm>
            <a:off x="9829477" y="4789782"/>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1" name="Shape 2633">
            <a:extLst>
              <a:ext uri="{FF2B5EF4-FFF2-40B4-BE49-F238E27FC236}">
                <a16:creationId xmlns:a16="http://schemas.microsoft.com/office/drawing/2014/main" id="{EC454952-9489-6A46-9C08-25ED12096835}"/>
              </a:ext>
            </a:extLst>
          </p:cNvPr>
          <p:cNvSpPr/>
          <p:nvPr/>
        </p:nvSpPr>
        <p:spPr>
          <a:xfrm>
            <a:off x="10309245"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2" name="Shape 2634">
            <a:extLst>
              <a:ext uri="{FF2B5EF4-FFF2-40B4-BE49-F238E27FC236}">
                <a16:creationId xmlns:a16="http://schemas.microsoft.com/office/drawing/2014/main" id="{65CF464D-E252-7D4B-9BFE-B0F06E1483C7}"/>
              </a:ext>
            </a:extLst>
          </p:cNvPr>
          <p:cNvSpPr/>
          <p:nvPr/>
        </p:nvSpPr>
        <p:spPr>
          <a:xfrm>
            <a:off x="10813001"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4071190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hape 2637">
            <a:extLst>
              <a:ext uri="{FF2B5EF4-FFF2-40B4-BE49-F238E27FC236}">
                <a16:creationId xmlns:a16="http://schemas.microsoft.com/office/drawing/2014/main" id="{F8677E4D-B5F2-1F4B-B05E-E5E52A1A876C}"/>
              </a:ext>
            </a:extLst>
          </p:cNvPr>
          <p:cNvSpPr/>
          <p:nvPr/>
        </p:nvSpPr>
        <p:spPr>
          <a:xfrm>
            <a:off x="1208321" y="3317320"/>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638">
            <a:extLst>
              <a:ext uri="{FF2B5EF4-FFF2-40B4-BE49-F238E27FC236}">
                <a16:creationId xmlns:a16="http://schemas.microsoft.com/office/drawing/2014/main" id="{7D24084C-F357-DC44-A150-EBF9AEFE00AE}"/>
              </a:ext>
            </a:extLst>
          </p:cNvPr>
          <p:cNvSpPr/>
          <p:nvPr/>
        </p:nvSpPr>
        <p:spPr>
          <a:xfrm>
            <a:off x="1652106" y="3317320"/>
            <a:ext cx="263782" cy="264028"/>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639">
            <a:extLst>
              <a:ext uri="{FF2B5EF4-FFF2-40B4-BE49-F238E27FC236}">
                <a16:creationId xmlns:a16="http://schemas.microsoft.com/office/drawing/2014/main" id="{D0098DCE-7D11-A240-804C-D9BA42A20D4A}"/>
              </a:ext>
            </a:extLst>
          </p:cNvPr>
          <p:cNvSpPr/>
          <p:nvPr/>
        </p:nvSpPr>
        <p:spPr>
          <a:xfrm>
            <a:off x="2155862"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640">
            <a:extLst>
              <a:ext uri="{FF2B5EF4-FFF2-40B4-BE49-F238E27FC236}">
                <a16:creationId xmlns:a16="http://schemas.microsoft.com/office/drawing/2014/main" id="{94E2F623-213E-914F-A7C3-71F4768006FF}"/>
              </a:ext>
            </a:extLst>
          </p:cNvPr>
          <p:cNvSpPr/>
          <p:nvPr/>
        </p:nvSpPr>
        <p:spPr>
          <a:xfrm>
            <a:off x="2659618"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641">
            <a:extLst>
              <a:ext uri="{FF2B5EF4-FFF2-40B4-BE49-F238E27FC236}">
                <a16:creationId xmlns:a16="http://schemas.microsoft.com/office/drawing/2014/main" id="{76E4589A-45FD-BC47-977B-2AAB738019C6}"/>
              </a:ext>
            </a:extLst>
          </p:cNvPr>
          <p:cNvSpPr/>
          <p:nvPr/>
        </p:nvSpPr>
        <p:spPr>
          <a:xfrm>
            <a:off x="3163374"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642">
            <a:extLst>
              <a:ext uri="{FF2B5EF4-FFF2-40B4-BE49-F238E27FC236}">
                <a16:creationId xmlns:a16="http://schemas.microsoft.com/office/drawing/2014/main" id="{ADE20CA5-A841-294B-A2A9-AF5B99DC151D}"/>
              </a:ext>
            </a:extLst>
          </p:cNvPr>
          <p:cNvSpPr/>
          <p:nvPr/>
        </p:nvSpPr>
        <p:spPr>
          <a:xfrm>
            <a:off x="3667130" y="332931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643">
            <a:extLst>
              <a:ext uri="{FF2B5EF4-FFF2-40B4-BE49-F238E27FC236}">
                <a16:creationId xmlns:a16="http://schemas.microsoft.com/office/drawing/2014/main" id="{846CB251-5E3D-1046-AAFE-BAEFB69E5FAD}"/>
              </a:ext>
            </a:extLst>
          </p:cNvPr>
          <p:cNvSpPr/>
          <p:nvPr/>
        </p:nvSpPr>
        <p:spPr>
          <a:xfrm>
            <a:off x="4230857" y="3317320"/>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644">
            <a:extLst>
              <a:ext uri="{FF2B5EF4-FFF2-40B4-BE49-F238E27FC236}">
                <a16:creationId xmlns:a16="http://schemas.microsoft.com/office/drawing/2014/main" id="{0F2D511E-E37F-B94C-BC00-DE43A654CB55}"/>
              </a:ext>
            </a:extLst>
          </p:cNvPr>
          <p:cNvSpPr/>
          <p:nvPr/>
        </p:nvSpPr>
        <p:spPr>
          <a:xfrm>
            <a:off x="4710625" y="3317320"/>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645">
            <a:extLst>
              <a:ext uri="{FF2B5EF4-FFF2-40B4-BE49-F238E27FC236}">
                <a16:creationId xmlns:a16="http://schemas.microsoft.com/office/drawing/2014/main" id="{1CFE1FE3-CE59-024D-8C5C-8DBEE228DB26}"/>
              </a:ext>
            </a:extLst>
          </p:cNvPr>
          <p:cNvSpPr/>
          <p:nvPr/>
        </p:nvSpPr>
        <p:spPr>
          <a:xfrm>
            <a:off x="5178398" y="335330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646">
            <a:extLst>
              <a:ext uri="{FF2B5EF4-FFF2-40B4-BE49-F238E27FC236}">
                <a16:creationId xmlns:a16="http://schemas.microsoft.com/office/drawing/2014/main" id="{082EEE8A-2C4D-3246-8230-8F95A6CFBC98}"/>
              </a:ext>
            </a:extLst>
          </p:cNvPr>
          <p:cNvSpPr/>
          <p:nvPr/>
        </p:nvSpPr>
        <p:spPr>
          <a:xfrm>
            <a:off x="5682154"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647">
            <a:extLst>
              <a:ext uri="{FF2B5EF4-FFF2-40B4-BE49-F238E27FC236}">
                <a16:creationId xmlns:a16="http://schemas.microsoft.com/office/drawing/2014/main" id="{11A91863-89FE-A342-9414-FA95EA0E8C7A}"/>
              </a:ext>
            </a:extLst>
          </p:cNvPr>
          <p:cNvSpPr/>
          <p:nvPr/>
        </p:nvSpPr>
        <p:spPr>
          <a:xfrm>
            <a:off x="114835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648">
            <a:extLst>
              <a:ext uri="{FF2B5EF4-FFF2-40B4-BE49-F238E27FC236}">
                <a16:creationId xmlns:a16="http://schemas.microsoft.com/office/drawing/2014/main" id="{B62FA937-A891-FB48-A714-57BC829E2E8B}"/>
              </a:ext>
            </a:extLst>
          </p:cNvPr>
          <p:cNvSpPr/>
          <p:nvPr/>
        </p:nvSpPr>
        <p:spPr>
          <a:xfrm>
            <a:off x="165210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5" name="Shape 2649">
            <a:extLst>
              <a:ext uri="{FF2B5EF4-FFF2-40B4-BE49-F238E27FC236}">
                <a16:creationId xmlns:a16="http://schemas.microsoft.com/office/drawing/2014/main" id="{97B0EF5B-30EE-F946-A4BA-076260F58069}"/>
              </a:ext>
            </a:extLst>
          </p:cNvPr>
          <p:cNvSpPr/>
          <p:nvPr/>
        </p:nvSpPr>
        <p:spPr>
          <a:xfrm>
            <a:off x="215586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650">
            <a:extLst>
              <a:ext uri="{FF2B5EF4-FFF2-40B4-BE49-F238E27FC236}">
                <a16:creationId xmlns:a16="http://schemas.microsoft.com/office/drawing/2014/main" id="{7DD730B4-09C6-0F40-BA5C-702FD7227B3B}"/>
              </a:ext>
            </a:extLst>
          </p:cNvPr>
          <p:cNvSpPr/>
          <p:nvPr/>
        </p:nvSpPr>
        <p:spPr>
          <a:xfrm>
            <a:off x="2659618"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651">
            <a:extLst>
              <a:ext uri="{FF2B5EF4-FFF2-40B4-BE49-F238E27FC236}">
                <a16:creationId xmlns:a16="http://schemas.microsoft.com/office/drawing/2014/main" id="{018DF787-DE8D-DD45-909F-8F9AC29B2DAC}"/>
              </a:ext>
            </a:extLst>
          </p:cNvPr>
          <p:cNvSpPr/>
          <p:nvPr/>
        </p:nvSpPr>
        <p:spPr>
          <a:xfrm>
            <a:off x="3163374"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652">
            <a:extLst>
              <a:ext uri="{FF2B5EF4-FFF2-40B4-BE49-F238E27FC236}">
                <a16:creationId xmlns:a16="http://schemas.microsoft.com/office/drawing/2014/main" id="{6DEF0930-2790-984D-A34C-60AFBF0AEF05}"/>
              </a:ext>
            </a:extLst>
          </p:cNvPr>
          <p:cNvSpPr/>
          <p:nvPr/>
        </p:nvSpPr>
        <p:spPr>
          <a:xfrm>
            <a:off x="366713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653">
            <a:extLst>
              <a:ext uri="{FF2B5EF4-FFF2-40B4-BE49-F238E27FC236}">
                <a16:creationId xmlns:a16="http://schemas.microsoft.com/office/drawing/2014/main" id="{146CC5F7-10F9-A549-9495-992ADC924124}"/>
              </a:ext>
            </a:extLst>
          </p:cNvPr>
          <p:cNvSpPr/>
          <p:nvPr/>
        </p:nvSpPr>
        <p:spPr>
          <a:xfrm>
            <a:off x="417088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654">
            <a:extLst>
              <a:ext uri="{FF2B5EF4-FFF2-40B4-BE49-F238E27FC236}">
                <a16:creationId xmlns:a16="http://schemas.microsoft.com/office/drawing/2014/main" id="{0CBFCBCA-518F-BB4D-BE4C-7F3A48749AF4}"/>
              </a:ext>
            </a:extLst>
          </p:cNvPr>
          <p:cNvSpPr/>
          <p:nvPr/>
        </p:nvSpPr>
        <p:spPr>
          <a:xfrm>
            <a:off x="467464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655">
            <a:extLst>
              <a:ext uri="{FF2B5EF4-FFF2-40B4-BE49-F238E27FC236}">
                <a16:creationId xmlns:a16="http://schemas.microsoft.com/office/drawing/2014/main" id="{E0C09D63-B00A-5341-85A0-EE648C31D622}"/>
              </a:ext>
            </a:extLst>
          </p:cNvPr>
          <p:cNvSpPr/>
          <p:nvPr/>
        </p:nvSpPr>
        <p:spPr>
          <a:xfrm>
            <a:off x="5178398" y="384506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56">
            <a:extLst>
              <a:ext uri="{FF2B5EF4-FFF2-40B4-BE49-F238E27FC236}">
                <a16:creationId xmlns:a16="http://schemas.microsoft.com/office/drawing/2014/main" id="{80BFF509-9CEF-A44C-BCFE-E4664A605CC1}"/>
              </a:ext>
            </a:extLst>
          </p:cNvPr>
          <p:cNvSpPr/>
          <p:nvPr/>
        </p:nvSpPr>
        <p:spPr>
          <a:xfrm>
            <a:off x="5682154"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57">
            <a:extLst>
              <a:ext uri="{FF2B5EF4-FFF2-40B4-BE49-F238E27FC236}">
                <a16:creationId xmlns:a16="http://schemas.microsoft.com/office/drawing/2014/main" id="{3AFDE8A3-2A7B-A24A-97F8-C87F3AF70407}"/>
              </a:ext>
            </a:extLst>
          </p:cNvPr>
          <p:cNvSpPr/>
          <p:nvPr/>
        </p:nvSpPr>
        <p:spPr>
          <a:xfrm>
            <a:off x="1148350"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58">
            <a:extLst>
              <a:ext uri="{FF2B5EF4-FFF2-40B4-BE49-F238E27FC236}">
                <a16:creationId xmlns:a16="http://schemas.microsoft.com/office/drawing/2014/main" id="{CE79717C-833D-7D40-9B22-9467FB224547}"/>
              </a:ext>
            </a:extLst>
          </p:cNvPr>
          <p:cNvSpPr/>
          <p:nvPr/>
        </p:nvSpPr>
        <p:spPr>
          <a:xfrm>
            <a:off x="1652106"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659">
            <a:extLst>
              <a:ext uri="{FF2B5EF4-FFF2-40B4-BE49-F238E27FC236}">
                <a16:creationId xmlns:a16="http://schemas.microsoft.com/office/drawing/2014/main" id="{0ADA17D0-E1EC-3A49-B36D-EF6A3F9F6B7B}"/>
              </a:ext>
            </a:extLst>
          </p:cNvPr>
          <p:cNvSpPr/>
          <p:nvPr/>
        </p:nvSpPr>
        <p:spPr>
          <a:xfrm>
            <a:off x="2155862"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660">
            <a:extLst>
              <a:ext uri="{FF2B5EF4-FFF2-40B4-BE49-F238E27FC236}">
                <a16:creationId xmlns:a16="http://schemas.microsoft.com/office/drawing/2014/main" id="{245B5CFA-8BB8-DA4F-9DE8-A197E34BAE8C}"/>
              </a:ext>
            </a:extLst>
          </p:cNvPr>
          <p:cNvSpPr/>
          <p:nvPr/>
        </p:nvSpPr>
        <p:spPr>
          <a:xfrm>
            <a:off x="2659618"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661">
            <a:extLst>
              <a:ext uri="{FF2B5EF4-FFF2-40B4-BE49-F238E27FC236}">
                <a16:creationId xmlns:a16="http://schemas.microsoft.com/office/drawing/2014/main" id="{82BD2336-4474-754E-BECC-00B525D8C6CA}"/>
              </a:ext>
            </a:extLst>
          </p:cNvPr>
          <p:cNvSpPr/>
          <p:nvPr/>
        </p:nvSpPr>
        <p:spPr>
          <a:xfrm>
            <a:off x="3163374"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662">
            <a:extLst>
              <a:ext uri="{FF2B5EF4-FFF2-40B4-BE49-F238E27FC236}">
                <a16:creationId xmlns:a16="http://schemas.microsoft.com/office/drawing/2014/main" id="{DC61A277-62E1-8442-88AB-66F8D54CF4B9}"/>
              </a:ext>
            </a:extLst>
          </p:cNvPr>
          <p:cNvSpPr/>
          <p:nvPr/>
        </p:nvSpPr>
        <p:spPr>
          <a:xfrm>
            <a:off x="3667130"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663">
            <a:extLst>
              <a:ext uri="{FF2B5EF4-FFF2-40B4-BE49-F238E27FC236}">
                <a16:creationId xmlns:a16="http://schemas.microsoft.com/office/drawing/2014/main" id="{46BEA542-AC66-8D46-92E3-C08151EC546E}"/>
              </a:ext>
            </a:extLst>
          </p:cNvPr>
          <p:cNvSpPr/>
          <p:nvPr/>
        </p:nvSpPr>
        <p:spPr>
          <a:xfrm>
            <a:off x="4170886"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664">
            <a:extLst>
              <a:ext uri="{FF2B5EF4-FFF2-40B4-BE49-F238E27FC236}">
                <a16:creationId xmlns:a16="http://schemas.microsoft.com/office/drawing/2014/main" id="{7D159F5E-410D-C84B-90B7-A3EE4BB91A76}"/>
              </a:ext>
            </a:extLst>
          </p:cNvPr>
          <p:cNvSpPr/>
          <p:nvPr/>
        </p:nvSpPr>
        <p:spPr>
          <a:xfrm>
            <a:off x="4674642"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665">
            <a:extLst>
              <a:ext uri="{FF2B5EF4-FFF2-40B4-BE49-F238E27FC236}">
                <a16:creationId xmlns:a16="http://schemas.microsoft.com/office/drawing/2014/main" id="{9710BBA4-E3CE-BB4B-8AA3-B7CC4FA1991E}"/>
              </a:ext>
            </a:extLst>
          </p:cNvPr>
          <p:cNvSpPr/>
          <p:nvPr/>
        </p:nvSpPr>
        <p:spPr>
          <a:xfrm>
            <a:off x="5178398"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666">
            <a:extLst>
              <a:ext uri="{FF2B5EF4-FFF2-40B4-BE49-F238E27FC236}">
                <a16:creationId xmlns:a16="http://schemas.microsoft.com/office/drawing/2014/main" id="{5E8867BD-9C18-B44A-821B-E08957E50C6E}"/>
              </a:ext>
            </a:extLst>
          </p:cNvPr>
          <p:cNvSpPr/>
          <p:nvPr/>
        </p:nvSpPr>
        <p:spPr>
          <a:xfrm>
            <a:off x="5682154"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667">
            <a:extLst>
              <a:ext uri="{FF2B5EF4-FFF2-40B4-BE49-F238E27FC236}">
                <a16:creationId xmlns:a16="http://schemas.microsoft.com/office/drawing/2014/main" id="{199D212A-07B0-5B45-8358-D3C0248252E7}"/>
              </a:ext>
            </a:extLst>
          </p:cNvPr>
          <p:cNvSpPr/>
          <p:nvPr/>
        </p:nvSpPr>
        <p:spPr>
          <a:xfrm>
            <a:off x="1148350" y="4888560"/>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668">
            <a:extLst>
              <a:ext uri="{FF2B5EF4-FFF2-40B4-BE49-F238E27FC236}">
                <a16:creationId xmlns:a16="http://schemas.microsoft.com/office/drawing/2014/main" id="{D883ECD6-E0C1-9D48-A5E0-9CA8B0ACBF36}"/>
              </a:ext>
            </a:extLst>
          </p:cNvPr>
          <p:cNvSpPr/>
          <p:nvPr/>
        </p:nvSpPr>
        <p:spPr>
          <a:xfrm>
            <a:off x="1652106" y="4888560"/>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669">
            <a:extLst>
              <a:ext uri="{FF2B5EF4-FFF2-40B4-BE49-F238E27FC236}">
                <a16:creationId xmlns:a16="http://schemas.microsoft.com/office/drawing/2014/main" id="{B00FC4CB-03E4-364B-8848-2A5EEE11EF6B}"/>
              </a:ext>
            </a:extLst>
          </p:cNvPr>
          <p:cNvSpPr/>
          <p:nvPr/>
        </p:nvSpPr>
        <p:spPr>
          <a:xfrm>
            <a:off x="2167856" y="4828589"/>
            <a:ext cx="239884" cy="263879"/>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670">
            <a:extLst>
              <a:ext uri="{FF2B5EF4-FFF2-40B4-BE49-F238E27FC236}">
                <a16:creationId xmlns:a16="http://schemas.microsoft.com/office/drawing/2014/main" id="{6CA7CE47-0313-9940-9BC2-2A57C9527E77}"/>
              </a:ext>
            </a:extLst>
          </p:cNvPr>
          <p:cNvSpPr/>
          <p:nvPr/>
        </p:nvSpPr>
        <p:spPr>
          <a:xfrm>
            <a:off x="2659618" y="486457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671">
            <a:extLst>
              <a:ext uri="{FF2B5EF4-FFF2-40B4-BE49-F238E27FC236}">
                <a16:creationId xmlns:a16="http://schemas.microsoft.com/office/drawing/2014/main" id="{3417E811-50B3-1A43-AE15-D0B33F5F2554}"/>
              </a:ext>
            </a:extLst>
          </p:cNvPr>
          <p:cNvSpPr/>
          <p:nvPr/>
        </p:nvSpPr>
        <p:spPr>
          <a:xfrm>
            <a:off x="3163374" y="4828589"/>
            <a:ext cx="263872" cy="263879"/>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672">
            <a:extLst>
              <a:ext uri="{FF2B5EF4-FFF2-40B4-BE49-F238E27FC236}">
                <a16:creationId xmlns:a16="http://schemas.microsoft.com/office/drawing/2014/main" id="{7FA57FEB-5476-9A44-A37C-E08D0A659CF6}"/>
              </a:ext>
            </a:extLst>
          </p:cNvPr>
          <p:cNvSpPr/>
          <p:nvPr/>
        </p:nvSpPr>
        <p:spPr>
          <a:xfrm>
            <a:off x="3667130" y="486457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673">
            <a:extLst>
              <a:ext uri="{FF2B5EF4-FFF2-40B4-BE49-F238E27FC236}">
                <a16:creationId xmlns:a16="http://schemas.microsoft.com/office/drawing/2014/main" id="{6C890271-5E32-B443-BE51-37DE134BC18D}"/>
              </a:ext>
            </a:extLst>
          </p:cNvPr>
          <p:cNvSpPr/>
          <p:nvPr/>
        </p:nvSpPr>
        <p:spPr>
          <a:xfrm>
            <a:off x="4170886" y="482858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674">
            <a:extLst>
              <a:ext uri="{FF2B5EF4-FFF2-40B4-BE49-F238E27FC236}">
                <a16:creationId xmlns:a16="http://schemas.microsoft.com/office/drawing/2014/main" id="{E9304F08-09C2-4647-BE7C-FC0937F3BE2B}"/>
              </a:ext>
            </a:extLst>
          </p:cNvPr>
          <p:cNvSpPr/>
          <p:nvPr/>
        </p:nvSpPr>
        <p:spPr>
          <a:xfrm>
            <a:off x="4686636" y="4828589"/>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675">
            <a:extLst>
              <a:ext uri="{FF2B5EF4-FFF2-40B4-BE49-F238E27FC236}">
                <a16:creationId xmlns:a16="http://schemas.microsoft.com/office/drawing/2014/main" id="{8ACD8D9C-4900-DF41-8239-BA9C3132F999}"/>
              </a:ext>
            </a:extLst>
          </p:cNvPr>
          <p:cNvSpPr/>
          <p:nvPr/>
        </p:nvSpPr>
        <p:spPr>
          <a:xfrm>
            <a:off x="5238369" y="4828589"/>
            <a:ext cx="144001" cy="263872"/>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676">
            <a:extLst>
              <a:ext uri="{FF2B5EF4-FFF2-40B4-BE49-F238E27FC236}">
                <a16:creationId xmlns:a16="http://schemas.microsoft.com/office/drawing/2014/main" id="{BB558F9D-CDC3-3A49-8357-871DBF1A289C}"/>
              </a:ext>
            </a:extLst>
          </p:cNvPr>
          <p:cNvSpPr/>
          <p:nvPr/>
        </p:nvSpPr>
        <p:spPr>
          <a:xfrm>
            <a:off x="5718137" y="4828589"/>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677">
            <a:extLst>
              <a:ext uri="{FF2B5EF4-FFF2-40B4-BE49-F238E27FC236}">
                <a16:creationId xmlns:a16="http://schemas.microsoft.com/office/drawing/2014/main" id="{3C24F288-6633-FD4E-8A41-25FEF299224E}"/>
              </a:ext>
            </a:extLst>
          </p:cNvPr>
          <p:cNvSpPr/>
          <p:nvPr/>
        </p:nvSpPr>
        <p:spPr>
          <a:xfrm>
            <a:off x="6257966" y="3317320"/>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678">
            <a:extLst>
              <a:ext uri="{FF2B5EF4-FFF2-40B4-BE49-F238E27FC236}">
                <a16:creationId xmlns:a16="http://schemas.microsoft.com/office/drawing/2014/main" id="{5E153545-6D12-C14E-8BC8-2FBF998B65A9}"/>
              </a:ext>
            </a:extLst>
          </p:cNvPr>
          <p:cNvSpPr/>
          <p:nvPr/>
        </p:nvSpPr>
        <p:spPr>
          <a:xfrm>
            <a:off x="6749729"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679">
            <a:extLst>
              <a:ext uri="{FF2B5EF4-FFF2-40B4-BE49-F238E27FC236}">
                <a16:creationId xmlns:a16="http://schemas.microsoft.com/office/drawing/2014/main" id="{652329F1-B8D9-DD4F-8193-EB38CF07F590}"/>
              </a:ext>
            </a:extLst>
          </p:cNvPr>
          <p:cNvSpPr/>
          <p:nvPr/>
        </p:nvSpPr>
        <p:spPr>
          <a:xfrm>
            <a:off x="7253485" y="3329314"/>
            <a:ext cx="263872" cy="239883"/>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680">
            <a:extLst>
              <a:ext uri="{FF2B5EF4-FFF2-40B4-BE49-F238E27FC236}">
                <a16:creationId xmlns:a16="http://schemas.microsoft.com/office/drawing/2014/main" id="{2E9878CD-F12D-0040-BE05-69C737EA75B6}"/>
              </a:ext>
            </a:extLst>
          </p:cNvPr>
          <p:cNvSpPr/>
          <p:nvPr/>
        </p:nvSpPr>
        <p:spPr>
          <a:xfrm>
            <a:off x="7757241"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681">
            <a:extLst>
              <a:ext uri="{FF2B5EF4-FFF2-40B4-BE49-F238E27FC236}">
                <a16:creationId xmlns:a16="http://schemas.microsoft.com/office/drawing/2014/main" id="{1C0EB2A7-BC30-7F46-8856-1404ACA72E22}"/>
              </a:ext>
            </a:extLst>
          </p:cNvPr>
          <p:cNvSpPr/>
          <p:nvPr/>
        </p:nvSpPr>
        <p:spPr>
          <a:xfrm>
            <a:off x="8260997"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682">
            <a:extLst>
              <a:ext uri="{FF2B5EF4-FFF2-40B4-BE49-F238E27FC236}">
                <a16:creationId xmlns:a16="http://schemas.microsoft.com/office/drawing/2014/main" id="{51CD2B0E-67F0-A94E-A210-028E8668F04B}"/>
              </a:ext>
            </a:extLst>
          </p:cNvPr>
          <p:cNvSpPr/>
          <p:nvPr/>
        </p:nvSpPr>
        <p:spPr>
          <a:xfrm>
            <a:off x="8764753"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683">
            <a:extLst>
              <a:ext uri="{FF2B5EF4-FFF2-40B4-BE49-F238E27FC236}">
                <a16:creationId xmlns:a16="http://schemas.microsoft.com/office/drawing/2014/main" id="{60883B3E-7A64-6F40-BE7A-612FC7601ED2}"/>
              </a:ext>
            </a:extLst>
          </p:cNvPr>
          <p:cNvSpPr/>
          <p:nvPr/>
        </p:nvSpPr>
        <p:spPr>
          <a:xfrm>
            <a:off x="9304492" y="3317320"/>
            <a:ext cx="191905" cy="263838"/>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684">
            <a:extLst>
              <a:ext uri="{FF2B5EF4-FFF2-40B4-BE49-F238E27FC236}">
                <a16:creationId xmlns:a16="http://schemas.microsoft.com/office/drawing/2014/main" id="{D6C578D5-C5B7-F545-B767-799E875285D5}"/>
              </a:ext>
            </a:extLst>
          </p:cNvPr>
          <p:cNvSpPr/>
          <p:nvPr/>
        </p:nvSpPr>
        <p:spPr>
          <a:xfrm>
            <a:off x="9772266" y="3317320"/>
            <a:ext cx="263872" cy="264136"/>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685">
            <a:extLst>
              <a:ext uri="{FF2B5EF4-FFF2-40B4-BE49-F238E27FC236}">
                <a16:creationId xmlns:a16="http://schemas.microsoft.com/office/drawing/2014/main" id="{90F793AE-6D10-3B46-B762-A99E8C9D74E9}"/>
              </a:ext>
            </a:extLst>
          </p:cNvPr>
          <p:cNvSpPr/>
          <p:nvPr/>
        </p:nvSpPr>
        <p:spPr>
          <a:xfrm>
            <a:off x="10276022"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686">
            <a:extLst>
              <a:ext uri="{FF2B5EF4-FFF2-40B4-BE49-F238E27FC236}">
                <a16:creationId xmlns:a16="http://schemas.microsoft.com/office/drawing/2014/main" id="{1C977B79-4843-5F48-BD27-D6F80DD499C3}"/>
              </a:ext>
            </a:extLst>
          </p:cNvPr>
          <p:cNvSpPr/>
          <p:nvPr/>
        </p:nvSpPr>
        <p:spPr>
          <a:xfrm>
            <a:off x="10779778"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687">
            <a:extLst>
              <a:ext uri="{FF2B5EF4-FFF2-40B4-BE49-F238E27FC236}">
                <a16:creationId xmlns:a16="http://schemas.microsoft.com/office/drawing/2014/main" id="{AE9BA854-52CF-EB4A-B2D0-7D7B027FB0ED}"/>
              </a:ext>
            </a:extLst>
          </p:cNvPr>
          <p:cNvSpPr/>
          <p:nvPr/>
        </p:nvSpPr>
        <p:spPr>
          <a:xfrm>
            <a:off x="624597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688">
            <a:extLst>
              <a:ext uri="{FF2B5EF4-FFF2-40B4-BE49-F238E27FC236}">
                <a16:creationId xmlns:a16="http://schemas.microsoft.com/office/drawing/2014/main" id="{E915109D-75F7-ED44-B580-5457499891F2}"/>
              </a:ext>
            </a:extLst>
          </p:cNvPr>
          <p:cNvSpPr/>
          <p:nvPr/>
        </p:nvSpPr>
        <p:spPr>
          <a:xfrm>
            <a:off x="6749729"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689">
            <a:extLst>
              <a:ext uri="{FF2B5EF4-FFF2-40B4-BE49-F238E27FC236}">
                <a16:creationId xmlns:a16="http://schemas.microsoft.com/office/drawing/2014/main" id="{84DBE073-1A60-124C-A384-C62E67B07477}"/>
              </a:ext>
            </a:extLst>
          </p:cNvPr>
          <p:cNvSpPr/>
          <p:nvPr/>
        </p:nvSpPr>
        <p:spPr>
          <a:xfrm>
            <a:off x="7253485"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690">
            <a:extLst>
              <a:ext uri="{FF2B5EF4-FFF2-40B4-BE49-F238E27FC236}">
                <a16:creationId xmlns:a16="http://schemas.microsoft.com/office/drawing/2014/main" id="{42F5A20B-79A2-DD46-A784-F35B279D47EB}"/>
              </a:ext>
            </a:extLst>
          </p:cNvPr>
          <p:cNvSpPr/>
          <p:nvPr/>
        </p:nvSpPr>
        <p:spPr>
          <a:xfrm>
            <a:off x="7757241" y="383307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691">
            <a:extLst>
              <a:ext uri="{FF2B5EF4-FFF2-40B4-BE49-F238E27FC236}">
                <a16:creationId xmlns:a16="http://schemas.microsoft.com/office/drawing/2014/main" id="{038B5521-6089-E84A-A2EB-FBD1043A07FA}"/>
              </a:ext>
            </a:extLst>
          </p:cNvPr>
          <p:cNvSpPr/>
          <p:nvPr/>
        </p:nvSpPr>
        <p:spPr>
          <a:xfrm>
            <a:off x="8320968" y="3821077"/>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692">
            <a:extLst>
              <a:ext uri="{FF2B5EF4-FFF2-40B4-BE49-F238E27FC236}">
                <a16:creationId xmlns:a16="http://schemas.microsoft.com/office/drawing/2014/main" id="{2EF368A3-DCDF-9445-AB03-E07781B09848}"/>
              </a:ext>
            </a:extLst>
          </p:cNvPr>
          <p:cNvSpPr/>
          <p:nvPr/>
        </p:nvSpPr>
        <p:spPr>
          <a:xfrm>
            <a:off x="8788742" y="382107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693">
            <a:extLst>
              <a:ext uri="{FF2B5EF4-FFF2-40B4-BE49-F238E27FC236}">
                <a16:creationId xmlns:a16="http://schemas.microsoft.com/office/drawing/2014/main" id="{993B05D7-962C-6646-B785-D9E1A83D2564}"/>
              </a:ext>
            </a:extLst>
          </p:cNvPr>
          <p:cNvSpPr/>
          <p:nvPr/>
        </p:nvSpPr>
        <p:spPr>
          <a:xfrm>
            <a:off x="926851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694">
            <a:extLst>
              <a:ext uri="{FF2B5EF4-FFF2-40B4-BE49-F238E27FC236}">
                <a16:creationId xmlns:a16="http://schemas.microsoft.com/office/drawing/2014/main" id="{9D4CA1C6-02F6-4440-8AEE-9CE3932F5189}"/>
              </a:ext>
            </a:extLst>
          </p:cNvPr>
          <p:cNvSpPr/>
          <p:nvPr/>
        </p:nvSpPr>
        <p:spPr>
          <a:xfrm>
            <a:off x="977226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695">
            <a:extLst>
              <a:ext uri="{FF2B5EF4-FFF2-40B4-BE49-F238E27FC236}">
                <a16:creationId xmlns:a16="http://schemas.microsoft.com/office/drawing/2014/main" id="{A581A478-4214-8C44-85C1-A7D730B4E089}"/>
              </a:ext>
            </a:extLst>
          </p:cNvPr>
          <p:cNvSpPr/>
          <p:nvPr/>
        </p:nvSpPr>
        <p:spPr>
          <a:xfrm>
            <a:off x="1027602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696">
            <a:extLst>
              <a:ext uri="{FF2B5EF4-FFF2-40B4-BE49-F238E27FC236}">
                <a16:creationId xmlns:a16="http://schemas.microsoft.com/office/drawing/2014/main" id="{048E303A-95DC-F242-9099-95F255A955BE}"/>
              </a:ext>
            </a:extLst>
          </p:cNvPr>
          <p:cNvSpPr/>
          <p:nvPr/>
        </p:nvSpPr>
        <p:spPr>
          <a:xfrm>
            <a:off x="10779778"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697">
            <a:extLst>
              <a:ext uri="{FF2B5EF4-FFF2-40B4-BE49-F238E27FC236}">
                <a16:creationId xmlns:a16="http://schemas.microsoft.com/office/drawing/2014/main" id="{49FC3656-4F35-D44E-A9DF-43EC3C3D430D}"/>
              </a:ext>
            </a:extLst>
          </p:cNvPr>
          <p:cNvSpPr/>
          <p:nvPr/>
        </p:nvSpPr>
        <p:spPr>
          <a:xfrm>
            <a:off x="6257966" y="432483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698">
            <a:extLst>
              <a:ext uri="{FF2B5EF4-FFF2-40B4-BE49-F238E27FC236}">
                <a16:creationId xmlns:a16="http://schemas.microsoft.com/office/drawing/2014/main" id="{FFDB88D3-1CCF-524B-B180-3D8BBCEFCAFC}"/>
              </a:ext>
            </a:extLst>
          </p:cNvPr>
          <p:cNvSpPr/>
          <p:nvPr/>
        </p:nvSpPr>
        <p:spPr>
          <a:xfrm>
            <a:off x="6761723" y="432483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699">
            <a:extLst>
              <a:ext uri="{FF2B5EF4-FFF2-40B4-BE49-F238E27FC236}">
                <a16:creationId xmlns:a16="http://schemas.microsoft.com/office/drawing/2014/main" id="{BD9598C6-A38E-534C-80BC-24686B7DD4D4}"/>
              </a:ext>
            </a:extLst>
          </p:cNvPr>
          <p:cNvSpPr/>
          <p:nvPr/>
        </p:nvSpPr>
        <p:spPr>
          <a:xfrm>
            <a:off x="7253485" y="4348821"/>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700">
            <a:extLst>
              <a:ext uri="{FF2B5EF4-FFF2-40B4-BE49-F238E27FC236}">
                <a16:creationId xmlns:a16="http://schemas.microsoft.com/office/drawing/2014/main" id="{70257125-0169-8248-AD02-4276582749E0}"/>
              </a:ext>
            </a:extLst>
          </p:cNvPr>
          <p:cNvSpPr/>
          <p:nvPr/>
        </p:nvSpPr>
        <p:spPr>
          <a:xfrm>
            <a:off x="7757241"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701">
            <a:extLst>
              <a:ext uri="{FF2B5EF4-FFF2-40B4-BE49-F238E27FC236}">
                <a16:creationId xmlns:a16="http://schemas.microsoft.com/office/drawing/2014/main" id="{EFBFE3BC-9A0F-F44B-A633-DD050679BB3A}"/>
              </a:ext>
            </a:extLst>
          </p:cNvPr>
          <p:cNvSpPr/>
          <p:nvPr/>
        </p:nvSpPr>
        <p:spPr>
          <a:xfrm>
            <a:off x="8260997" y="4390801"/>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702">
            <a:extLst>
              <a:ext uri="{FF2B5EF4-FFF2-40B4-BE49-F238E27FC236}">
                <a16:creationId xmlns:a16="http://schemas.microsoft.com/office/drawing/2014/main" id="{B9BF54E2-B448-2547-8A95-4E16B1C1E623}"/>
              </a:ext>
            </a:extLst>
          </p:cNvPr>
          <p:cNvSpPr/>
          <p:nvPr/>
        </p:nvSpPr>
        <p:spPr>
          <a:xfrm>
            <a:off x="8764753" y="433682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051833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hape 2708">
            <a:extLst>
              <a:ext uri="{FF2B5EF4-FFF2-40B4-BE49-F238E27FC236}">
                <a16:creationId xmlns:a16="http://schemas.microsoft.com/office/drawing/2014/main" id="{6EE91364-7F0C-5548-91F5-8C59D455E9AC}"/>
              </a:ext>
            </a:extLst>
          </p:cNvPr>
          <p:cNvSpPr/>
          <p:nvPr/>
        </p:nvSpPr>
        <p:spPr>
          <a:xfrm>
            <a:off x="1166353"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709">
            <a:extLst>
              <a:ext uri="{FF2B5EF4-FFF2-40B4-BE49-F238E27FC236}">
                <a16:creationId xmlns:a16="http://schemas.microsoft.com/office/drawing/2014/main" id="{89EF0857-16B1-954A-8C7A-1EAB5E8367BD}"/>
              </a:ext>
            </a:extLst>
          </p:cNvPr>
          <p:cNvSpPr/>
          <p:nvPr/>
        </p:nvSpPr>
        <p:spPr>
          <a:xfrm>
            <a:off x="1670109"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710">
            <a:extLst>
              <a:ext uri="{FF2B5EF4-FFF2-40B4-BE49-F238E27FC236}">
                <a16:creationId xmlns:a16="http://schemas.microsoft.com/office/drawing/2014/main" id="{DE44BAE4-F6C6-C349-898D-7219F70CD88E}"/>
              </a:ext>
            </a:extLst>
          </p:cNvPr>
          <p:cNvSpPr/>
          <p:nvPr/>
        </p:nvSpPr>
        <p:spPr>
          <a:xfrm>
            <a:off x="2173865"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711">
            <a:extLst>
              <a:ext uri="{FF2B5EF4-FFF2-40B4-BE49-F238E27FC236}">
                <a16:creationId xmlns:a16="http://schemas.microsoft.com/office/drawing/2014/main" id="{31301F49-3A87-8340-AA4E-A221F1345043}"/>
              </a:ext>
            </a:extLst>
          </p:cNvPr>
          <p:cNvSpPr/>
          <p:nvPr/>
        </p:nvSpPr>
        <p:spPr>
          <a:xfrm>
            <a:off x="2677621"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712">
            <a:extLst>
              <a:ext uri="{FF2B5EF4-FFF2-40B4-BE49-F238E27FC236}">
                <a16:creationId xmlns:a16="http://schemas.microsoft.com/office/drawing/2014/main" id="{99227779-9D17-3B42-8D96-A79F4B3058F1}"/>
              </a:ext>
            </a:extLst>
          </p:cNvPr>
          <p:cNvSpPr/>
          <p:nvPr/>
        </p:nvSpPr>
        <p:spPr>
          <a:xfrm>
            <a:off x="3181377"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713">
            <a:extLst>
              <a:ext uri="{FF2B5EF4-FFF2-40B4-BE49-F238E27FC236}">
                <a16:creationId xmlns:a16="http://schemas.microsoft.com/office/drawing/2014/main" id="{63D5BDDC-AD83-5A46-AE0D-BF313D1C165B}"/>
              </a:ext>
            </a:extLst>
          </p:cNvPr>
          <p:cNvSpPr/>
          <p:nvPr/>
        </p:nvSpPr>
        <p:spPr>
          <a:xfrm>
            <a:off x="3685133"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714">
            <a:extLst>
              <a:ext uri="{FF2B5EF4-FFF2-40B4-BE49-F238E27FC236}">
                <a16:creationId xmlns:a16="http://schemas.microsoft.com/office/drawing/2014/main" id="{610D1745-38ED-F049-9765-7A0C8B8ABE44}"/>
              </a:ext>
            </a:extLst>
          </p:cNvPr>
          <p:cNvSpPr/>
          <p:nvPr/>
        </p:nvSpPr>
        <p:spPr>
          <a:xfrm>
            <a:off x="4188889"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715">
            <a:extLst>
              <a:ext uri="{FF2B5EF4-FFF2-40B4-BE49-F238E27FC236}">
                <a16:creationId xmlns:a16="http://schemas.microsoft.com/office/drawing/2014/main" id="{41BBE450-607E-7C44-AC44-F3A1476E45F0}"/>
              </a:ext>
            </a:extLst>
          </p:cNvPr>
          <p:cNvSpPr/>
          <p:nvPr/>
        </p:nvSpPr>
        <p:spPr>
          <a:xfrm>
            <a:off x="4692645"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716">
            <a:extLst>
              <a:ext uri="{FF2B5EF4-FFF2-40B4-BE49-F238E27FC236}">
                <a16:creationId xmlns:a16="http://schemas.microsoft.com/office/drawing/2014/main" id="{BAB1E2FC-619E-C840-ACA1-C55B3348344F}"/>
              </a:ext>
            </a:extLst>
          </p:cNvPr>
          <p:cNvSpPr/>
          <p:nvPr/>
        </p:nvSpPr>
        <p:spPr>
          <a:xfrm>
            <a:off x="5196401"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717">
            <a:extLst>
              <a:ext uri="{FF2B5EF4-FFF2-40B4-BE49-F238E27FC236}">
                <a16:creationId xmlns:a16="http://schemas.microsoft.com/office/drawing/2014/main" id="{2D8B3902-3186-0148-B706-415EEDA67FDA}"/>
              </a:ext>
            </a:extLst>
          </p:cNvPr>
          <p:cNvSpPr/>
          <p:nvPr/>
        </p:nvSpPr>
        <p:spPr>
          <a:xfrm>
            <a:off x="5700157"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718">
            <a:extLst>
              <a:ext uri="{FF2B5EF4-FFF2-40B4-BE49-F238E27FC236}">
                <a16:creationId xmlns:a16="http://schemas.microsoft.com/office/drawing/2014/main" id="{CF2B21A3-87B7-B14A-8603-B823B0A5EE8D}"/>
              </a:ext>
            </a:extLst>
          </p:cNvPr>
          <p:cNvSpPr/>
          <p:nvPr/>
        </p:nvSpPr>
        <p:spPr>
          <a:xfrm>
            <a:off x="1166353"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719">
            <a:extLst>
              <a:ext uri="{FF2B5EF4-FFF2-40B4-BE49-F238E27FC236}">
                <a16:creationId xmlns:a16="http://schemas.microsoft.com/office/drawing/2014/main" id="{B2EBC9E4-1D61-E24D-8F57-E0C897ACABA4}"/>
              </a:ext>
            </a:extLst>
          </p:cNvPr>
          <p:cNvSpPr/>
          <p:nvPr/>
        </p:nvSpPr>
        <p:spPr>
          <a:xfrm>
            <a:off x="1670109"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720">
            <a:extLst>
              <a:ext uri="{FF2B5EF4-FFF2-40B4-BE49-F238E27FC236}">
                <a16:creationId xmlns:a16="http://schemas.microsoft.com/office/drawing/2014/main" id="{262D48DA-7B7F-5947-BF8D-B66385D8892A}"/>
              </a:ext>
            </a:extLst>
          </p:cNvPr>
          <p:cNvSpPr/>
          <p:nvPr/>
        </p:nvSpPr>
        <p:spPr>
          <a:xfrm>
            <a:off x="2173864"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721">
            <a:extLst>
              <a:ext uri="{FF2B5EF4-FFF2-40B4-BE49-F238E27FC236}">
                <a16:creationId xmlns:a16="http://schemas.microsoft.com/office/drawing/2014/main" id="{4FB15527-EDAE-6042-8984-87DBE0CF95B0}"/>
              </a:ext>
            </a:extLst>
          </p:cNvPr>
          <p:cNvSpPr/>
          <p:nvPr/>
        </p:nvSpPr>
        <p:spPr>
          <a:xfrm>
            <a:off x="2677621"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722">
            <a:extLst>
              <a:ext uri="{FF2B5EF4-FFF2-40B4-BE49-F238E27FC236}">
                <a16:creationId xmlns:a16="http://schemas.microsoft.com/office/drawing/2014/main" id="{B483A9AF-5D18-EC48-B086-D05A56E863B9}"/>
              </a:ext>
            </a:extLst>
          </p:cNvPr>
          <p:cNvSpPr/>
          <p:nvPr/>
        </p:nvSpPr>
        <p:spPr>
          <a:xfrm>
            <a:off x="3181377" y="3818869"/>
            <a:ext cx="262813" cy="263335"/>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723">
            <a:extLst>
              <a:ext uri="{FF2B5EF4-FFF2-40B4-BE49-F238E27FC236}">
                <a16:creationId xmlns:a16="http://schemas.microsoft.com/office/drawing/2014/main" id="{8F9B9234-92C8-AF41-8D45-8FCDA352A037}"/>
              </a:ext>
            </a:extLst>
          </p:cNvPr>
          <p:cNvSpPr/>
          <p:nvPr/>
        </p:nvSpPr>
        <p:spPr>
          <a:xfrm>
            <a:off x="3685133"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724">
            <a:extLst>
              <a:ext uri="{FF2B5EF4-FFF2-40B4-BE49-F238E27FC236}">
                <a16:creationId xmlns:a16="http://schemas.microsoft.com/office/drawing/2014/main" id="{03FE3FC7-D08A-B84D-A6F4-01A9CEF6ADB7}"/>
              </a:ext>
            </a:extLst>
          </p:cNvPr>
          <p:cNvSpPr/>
          <p:nvPr/>
        </p:nvSpPr>
        <p:spPr>
          <a:xfrm>
            <a:off x="4188889"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725">
            <a:extLst>
              <a:ext uri="{FF2B5EF4-FFF2-40B4-BE49-F238E27FC236}">
                <a16:creationId xmlns:a16="http://schemas.microsoft.com/office/drawing/2014/main" id="{01CEA0B3-01E4-7A4E-99A2-65897400F907}"/>
              </a:ext>
            </a:extLst>
          </p:cNvPr>
          <p:cNvSpPr/>
          <p:nvPr/>
        </p:nvSpPr>
        <p:spPr>
          <a:xfrm>
            <a:off x="4692645"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726">
            <a:extLst>
              <a:ext uri="{FF2B5EF4-FFF2-40B4-BE49-F238E27FC236}">
                <a16:creationId xmlns:a16="http://schemas.microsoft.com/office/drawing/2014/main" id="{65F8E6CD-48C1-004B-8480-DB1FE9438657}"/>
              </a:ext>
            </a:extLst>
          </p:cNvPr>
          <p:cNvSpPr/>
          <p:nvPr/>
        </p:nvSpPr>
        <p:spPr>
          <a:xfrm>
            <a:off x="5220390" y="3818869"/>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727">
            <a:extLst>
              <a:ext uri="{FF2B5EF4-FFF2-40B4-BE49-F238E27FC236}">
                <a16:creationId xmlns:a16="http://schemas.microsoft.com/office/drawing/2014/main" id="{7D2FA0AA-B28E-A34C-A859-52D1C74EB1A2}"/>
              </a:ext>
            </a:extLst>
          </p:cNvPr>
          <p:cNvSpPr/>
          <p:nvPr/>
        </p:nvSpPr>
        <p:spPr>
          <a:xfrm>
            <a:off x="5700157"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728">
            <a:extLst>
              <a:ext uri="{FF2B5EF4-FFF2-40B4-BE49-F238E27FC236}">
                <a16:creationId xmlns:a16="http://schemas.microsoft.com/office/drawing/2014/main" id="{8B412AC9-62D1-7E4F-9C7B-85E3EAF97C45}"/>
              </a:ext>
            </a:extLst>
          </p:cNvPr>
          <p:cNvSpPr/>
          <p:nvPr/>
        </p:nvSpPr>
        <p:spPr>
          <a:xfrm>
            <a:off x="1166353"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729">
            <a:extLst>
              <a:ext uri="{FF2B5EF4-FFF2-40B4-BE49-F238E27FC236}">
                <a16:creationId xmlns:a16="http://schemas.microsoft.com/office/drawing/2014/main" id="{A50C6CEC-CF9A-5542-9061-4FD8F72ABACC}"/>
              </a:ext>
            </a:extLst>
          </p:cNvPr>
          <p:cNvSpPr/>
          <p:nvPr/>
        </p:nvSpPr>
        <p:spPr>
          <a:xfrm>
            <a:off x="1670109"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730">
            <a:extLst>
              <a:ext uri="{FF2B5EF4-FFF2-40B4-BE49-F238E27FC236}">
                <a16:creationId xmlns:a16="http://schemas.microsoft.com/office/drawing/2014/main" id="{C1ED70C2-DBAA-6945-B520-BC0FBB37C6A3}"/>
              </a:ext>
            </a:extLst>
          </p:cNvPr>
          <p:cNvSpPr/>
          <p:nvPr/>
        </p:nvSpPr>
        <p:spPr>
          <a:xfrm>
            <a:off x="2173865"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731">
            <a:extLst>
              <a:ext uri="{FF2B5EF4-FFF2-40B4-BE49-F238E27FC236}">
                <a16:creationId xmlns:a16="http://schemas.microsoft.com/office/drawing/2014/main" id="{8489E346-D1D3-5F45-B477-7B27A72B85D9}"/>
              </a:ext>
            </a:extLst>
          </p:cNvPr>
          <p:cNvSpPr/>
          <p:nvPr/>
        </p:nvSpPr>
        <p:spPr>
          <a:xfrm>
            <a:off x="2677621" y="4334619"/>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732">
            <a:extLst>
              <a:ext uri="{FF2B5EF4-FFF2-40B4-BE49-F238E27FC236}">
                <a16:creationId xmlns:a16="http://schemas.microsoft.com/office/drawing/2014/main" id="{1444532B-E122-AB4F-9E3D-A98E16B5B0ED}"/>
              </a:ext>
            </a:extLst>
          </p:cNvPr>
          <p:cNvSpPr/>
          <p:nvPr/>
        </p:nvSpPr>
        <p:spPr>
          <a:xfrm>
            <a:off x="3181377" y="4394590"/>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733">
            <a:extLst>
              <a:ext uri="{FF2B5EF4-FFF2-40B4-BE49-F238E27FC236}">
                <a16:creationId xmlns:a16="http://schemas.microsoft.com/office/drawing/2014/main" id="{0161D685-A500-504C-A05C-C2FEDA98AAE5}"/>
              </a:ext>
            </a:extLst>
          </p:cNvPr>
          <p:cNvSpPr/>
          <p:nvPr/>
        </p:nvSpPr>
        <p:spPr>
          <a:xfrm>
            <a:off x="3769092" y="4322625"/>
            <a:ext cx="9595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734">
            <a:extLst>
              <a:ext uri="{FF2B5EF4-FFF2-40B4-BE49-F238E27FC236}">
                <a16:creationId xmlns:a16="http://schemas.microsoft.com/office/drawing/2014/main" id="{EF233D60-7079-FD4E-BE8D-F3DE39B6F6B7}"/>
              </a:ext>
            </a:extLst>
          </p:cNvPr>
          <p:cNvSpPr/>
          <p:nvPr/>
        </p:nvSpPr>
        <p:spPr>
          <a:xfrm>
            <a:off x="4188889" y="4358607"/>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735">
            <a:extLst>
              <a:ext uri="{FF2B5EF4-FFF2-40B4-BE49-F238E27FC236}">
                <a16:creationId xmlns:a16="http://schemas.microsoft.com/office/drawing/2014/main" id="{4DD734D2-7857-0745-B840-5910ED1A5DB2}"/>
              </a:ext>
            </a:extLst>
          </p:cNvPr>
          <p:cNvSpPr/>
          <p:nvPr/>
        </p:nvSpPr>
        <p:spPr>
          <a:xfrm>
            <a:off x="4692645" y="4346613"/>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736">
            <a:extLst>
              <a:ext uri="{FF2B5EF4-FFF2-40B4-BE49-F238E27FC236}">
                <a16:creationId xmlns:a16="http://schemas.microsoft.com/office/drawing/2014/main" id="{4CB5AE48-8294-6546-9D86-C09425DBF979}"/>
              </a:ext>
            </a:extLst>
          </p:cNvPr>
          <p:cNvSpPr/>
          <p:nvPr/>
        </p:nvSpPr>
        <p:spPr>
          <a:xfrm>
            <a:off x="5196401"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737">
            <a:extLst>
              <a:ext uri="{FF2B5EF4-FFF2-40B4-BE49-F238E27FC236}">
                <a16:creationId xmlns:a16="http://schemas.microsoft.com/office/drawing/2014/main" id="{228B05A0-0C63-7A4B-B360-A2A458B87602}"/>
              </a:ext>
            </a:extLst>
          </p:cNvPr>
          <p:cNvSpPr/>
          <p:nvPr/>
        </p:nvSpPr>
        <p:spPr>
          <a:xfrm>
            <a:off x="5700157"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738">
            <a:extLst>
              <a:ext uri="{FF2B5EF4-FFF2-40B4-BE49-F238E27FC236}">
                <a16:creationId xmlns:a16="http://schemas.microsoft.com/office/drawing/2014/main" id="{7401660C-A2D2-C543-8D1D-EB12CC827047}"/>
              </a:ext>
            </a:extLst>
          </p:cNvPr>
          <p:cNvSpPr/>
          <p:nvPr/>
        </p:nvSpPr>
        <p:spPr>
          <a:xfrm>
            <a:off x="1166353"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739">
            <a:extLst>
              <a:ext uri="{FF2B5EF4-FFF2-40B4-BE49-F238E27FC236}">
                <a16:creationId xmlns:a16="http://schemas.microsoft.com/office/drawing/2014/main" id="{BFB43315-5AFF-4C4D-8A09-16E4EA7562F7}"/>
              </a:ext>
            </a:extLst>
          </p:cNvPr>
          <p:cNvSpPr/>
          <p:nvPr/>
        </p:nvSpPr>
        <p:spPr>
          <a:xfrm>
            <a:off x="1670109"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740">
            <a:extLst>
              <a:ext uri="{FF2B5EF4-FFF2-40B4-BE49-F238E27FC236}">
                <a16:creationId xmlns:a16="http://schemas.microsoft.com/office/drawing/2014/main" id="{3E263280-2882-F542-A9E1-76598E396D97}"/>
              </a:ext>
            </a:extLst>
          </p:cNvPr>
          <p:cNvSpPr/>
          <p:nvPr/>
        </p:nvSpPr>
        <p:spPr>
          <a:xfrm>
            <a:off x="2173865"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741">
            <a:extLst>
              <a:ext uri="{FF2B5EF4-FFF2-40B4-BE49-F238E27FC236}">
                <a16:creationId xmlns:a16="http://schemas.microsoft.com/office/drawing/2014/main" id="{33E4A68E-4BE0-464A-9C49-0BAE29676FDA}"/>
              </a:ext>
            </a:extLst>
          </p:cNvPr>
          <p:cNvSpPr/>
          <p:nvPr/>
        </p:nvSpPr>
        <p:spPr>
          <a:xfrm>
            <a:off x="2677621"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742">
            <a:extLst>
              <a:ext uri="{FF2B5EF4-FFF2-40B4-BE49-F238E27FC236}">
                <a16:creationId xmlns:a16="http://schemas.microsoft.com/office/drawing/2014/main" id="{A970027D-0C87-9E4A-BD17-3C407E0A1E41}"/>
              </a:ext>
            </a:extLst>
          </p:cNvPr>
          <p:cNvSpPr/>
          <p:nvPr/>
        </p:nvSpPr>
        <p:spPr>
          <a:xfrm>
            <a:off x="3181377"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743">
            <a:extLst>
              <a:ext uri="{FF2B5EF4-FFF2-40B4-BE49-F238E27FC236}">
                <a16:creationId xmlns:a16="http://schemas.microsoft.com/office/drawing/2014/main" id="{453FAA14-BE51-1445-B51E-E9E3F605913C}"/>
              </a:ext>
            </a:extLst>
          </p:cNvPr>
          <p:cNvSpPr/>
          <p:nvPr/>
        </p:nvSpPr>
        <p:spPr>
          <a:xfrm>
            <a:off x="3685133"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744">
            <a:extLst>
              <a:ext uri="{FF2B5EF4-FFF2-40B4-BE49-F238E27FC236}">
                <a16:creationId xmlns:a16="http://schemas.microsoft.com/office/drawing/2014/main" id="{02AF588F-F4AD-D549-AA3F-2C145DD40117}"/>
              </a:ext>
            </a:extLst>
          </p:cNvPr>
          <p:cNvSpPr/>
          <p:nvPr/>
        </p:nvSpPr>
        <p:spPr>
          <a:xfrm>
            <a:off x="4188889"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745">
            <a:extLst>
              <a:ext uri="{FF2B5EF4-FFF2-40B4-BE49-F238E27FC236}">
                <a16:creationId xmlns:a16="http://schemas.microsoft.com/office/drawing/2014/main" id="{70A4866C-DAF7-054F-9974-87DBCC97EB8B}"/>
              </a:ext>
            </a:extLst>
          </p:cNvPr>
          <p:cNvSpPr/>
          <p:nvPr/>
        </p:nvSpPr>
        <p:spPr>
          <a:xfrm>
            <a:off x="4692645"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746">
            <a:extLst>
              <a:ext uri="{FF2B5EF4-FFF2-40B4-BE49-F238E27FC236}">
                <a16:creationId xmlns:a16="http://schemas.microsoft.com/office/drawing/2014/main" id="{FFDDEBDF-123B-8B44-B134-86E1B551A445}"/>
              </a:ext>
            </a:extLst>
          </p:cNvPr>
          <p:cNvSpPr/>
          <p:nvPr/>
        </p:nvSpPr>
        <p:spPr>
          <a:xfrm>
            <a:off x="5196401"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747">
            <a:extLst>
              <a:ext uri="{FF2B5EF4-FFF2-40B4-BE49-F238E27FC236}">
                <a16:creationId xmlns:a16="http://schemas.microsoft.com/office/drawing/2014/main" id="{5EBBA214-C396-BC45-A483-CD81ABDC5368}"/>
              </a:ext>
            </a:extLst>
          </p:cNvPr>
          <p:cNvSpPr/>
          <p:nvPr/>
        </p:nvSpPr>
        <p:spPr>
          <a:xfrm>
            <a:off x="5700157"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748">
            <a:extLst>
              <a:ext uri="{FF2B5EF4-FFF2-40B4-BE49-F238E27FC236}">
                <a16:creationId xmlns:a16="http://schemas.microsoft.com/office/drawing/2014/main" id="{4886F094-EF38-E442-A631-C4CAF1C2EF7F}"/>
              </a:ext>
            </a:extLst>
          </p:cNvPr>
          <p:cNvSpPr/>
          <p:nvPr/>
        </p:nvSpPr>
        <p:spPr>
          <a:xfrm>
            <a:off x="6227902" y="331510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749">
            <a:extLst>
              <a:ext uri="{FF2B5EF4-FFF2-40B4-BE49-F238E27FC236}">
                <a16:creationId xmlns:a16="http://schemas.microsoft.com/office/drawing/2014/main" id="{9F8B58C4-AB87-754E-8C97-E9E16AD1AD92}"/>
              </a:ext>
            </a:extLst>
          </p:cNvPr>
          <p:cNvSpPr/>
          <p:nvPr/>
        </p:nvSpPr>
        <p:spPr>
          <a:xfrm>
            <a:off x="6779635" y="3315101"/>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750">
            <a:extLst>
              <a:ext uri="{FF2B5EF4-FFF2-40B4-BE49-F238E27FC236}">
                <a16:creationId xmlns:a16="http://schemas.microsoft.com/office/drawing/2014/main" id="{FB254AD9-7DF6-9747-BBBA-A750F95A6AB9}"/>
              </a:ext>
            </a:extLst>
          </p:cNvPr>
          <p:cNvSpPr/>
          <p:nvPr/>
        </p:nvSpPr>
        <p:spPr>
          <a:xfrm>
            <a:off x="7307379" y="3315101"/>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751">
            <a:extLst>
              <a:ext uri="{FF2B5EF4-FFF2-40B4-BE49-F238E27FC236}">
                <a16:creationId xmlns:a16="http://schemas.microsoft.com/office/drawing/2014/main" id="{4801AE65-2693-674B-BF51-5006D06D0DEC}"/>
              </a:ext>
            </a:extLst>
          </p:cNvPr>
          <p:cNvSpPr/>
          <p:nvPr/>
        </p:nvSpPr>
        <p:spPr>
          <a:xfrm>
            <a:off x="7787147" y="3315101"/>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752">
            <a:extLst>
              <a:ext uri="{FF2B5EF4-FFF2-40B4-BE49-F238E27FC236}">
                <a16:creationId xmlns:a16="http://schemas.microsoft.com/office/drawing/2014/main" id="{89F21F41-B469-4C40-9072-F0BE9A9068E7}"/>
              </a:ext>
            </a:extLst>
          </p:cNvPr>
          <p:cNvSpPr/>
          <p:nvPr/>
        </p:nvSpPr>
        <p:spPr>
          <a:xfrm>
            <a:off x="8266915"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753">
            <a:extLst>
              <a:ext uri="{FF2B5EF4-FFF2-40B4-BE49-F238E27FC236}">
                <a16:creationId xmlns:a16="http://schemas.microsoft.com/office/drawing/2014/main" id="{74515916-E989-7A4A-84C3-AAAA7A1CFC88}"/>
              </a:ext>
            </a:extLst>
          </p:cNvPr>
          <p:cNvSpPr/>
          <p:nvPr/>
        </p:nvSpPr>
        <p:spPr>
          <a:xfrm>
            <a:off x="8770671"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754">
            <a:extLst>
              <a:ext uri="{FF2B5EF4-FFF2-40B4-BE49-F238E27FC236}">
                <a16:creationId xmlns:a16="http://schemas.microsoft.com/office/drawing/2014/main" id="{B96FA7FD-8869-EC48-95F3-284FD64C463E}"/>
              </a:ext>
            </a:extLst>
          </p:cNvPr>
          <p:cNvSpPr/>
          <p:nvPr/>
        </p:nvSpPr>
        <p:spPr>
          <a:xfrm>
            <a:off x="9262432" y="3315101"/>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755">
            <a:extLst>
              <a:ext uri="{FF2B5EF4-FFF2-40B4-BE49-F238E27FC236}">
                <a16:creationId xmlns:a16="http://schemas.microsoft.com/office/drawing/2014/main" id="{9CEC8292-C176-5148-A196-A5C365AA8ABA}"/>
              </a:ext>
            </a:extLst>
          </p:cNvPr>
          <p:cNvSpPr/>
          <p:nvPr/>
        </p:nvSpPr>
        <p:spPr>
          <a:xfrm>
            <a:off x="9778182"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756">
            <a:extLst>
              <a:ext uri="{FF2B5EF4-FFF2-40B4-BE49-F238E27FC236}">
                <a16:creationId xmlns:a16="http://schemas.microsoft.com/office/drawing/2014/main" id="{92A9345D-BF76-D34F-BD0E-69E2C65D7CF3}"/>
              </a:ext>
            </a:extLst>
          </p:cNvPr>
          <p:cNvSpPr/>
          <p:nvPr/>
        </p:nvSpPr>
        <p:spPr>
          <a:xfrm>
            <a:off x="10257950" y="3387066"/>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757">
            <a:extLst>
              <a:ext uri="{FF2B5EF4-FFF2-40B4-BE49-F238E27FC236}">
                <a16:creationId xmlns:a16="http://schemas.microsoft.com/office/drawing/2014/main" id="{8CCC0F7B-9E4B-8F46-9E2D-029C651FC668}"/>
              </a:ext>
            </a:extLst>
          </p:cNvPr>
          <p:cNvSpPr/>
          <p:nvPr/>
        </p:nvSpPr>
        <p:spPr>
          <a:xfrm>
            <a:off x="10761706" y="3315101"/>
            <a:ext cx="263940" cy="263941"/>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758">
            <a:extLst>
              <a:ext uri="{FF2B5EF4-FFF2-40B4-BE49-F238E27FC236}">
                <a16:creationId xmlns:a16="http://schemas.microsoft.com/office/drawing/2014/main" id="{19694782-9D4B-6743-A79A-40346173936A}"/>
              </a:ext>
            </a:extLst>
          </p:cNvPr>
          <p:cNvSpPr/>
          <p:nvPr/>
        </p:nvSpPr>
        <p:spPr>
          <a:xfrm>
            <a:off x="6227902"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759">
            <a:extLst>
              <a:ext uri="{FF2B5EF4-FFF2-40B4-BE49-F238E27FC236}">
                <a16:creationId xmlns:a16="http://schemas.microsoft.com/office/drawing/2014/main" id="{3F016701-B764-7945-B7ED-CAB802D0BB83}"/>
              </a:ext>
            </a:extLst>
          </p:cNvPr>
          <p:cNvSpPr/>
          <p:nvPr/>
        </p:nvSpPr>
        <p:spPr>
          <a:xfrm>
            <a:off x="6731658"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760">
            <a:extLst>
              <a:ext uri="{FF2B5EF4-FFF2-40B4-BE49-F238E27FC236}">
                <a16:creationId xmlns:a16="http://schemas.microsoft.com/office/drawing/2014/main" id="{961BC26E-083B-4A4D-9209-655649B1824B}"/>
              </a:ext>
            </a:extLst>
          </p:cNvPr>
          <p:cNvSpPr/>
          <p:nvPr/>
        </p:nvSpPr>
        <p:spPr>
          <a:xfrm>
            <a:off x="7235414"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761">
            <a:extLst>
              <a:ext uri="{FF2B5EF4-FFF2-40B4-BE49-F238E27FC236}">
                <a16:creationId xmlns:a16="http://schemas.microsoft.com/office/drawing/2014/main" id="{73DF5B64-91F7-C44F-8B06-4950E49EB651}"/>
              </a:ext>
            </a:extLst>
          </p:cNvPr>
          <p:cNvSpPr/>
          <p:nvPr/>
        </p:nvSpPr>
        <p:spPr>
          <a:xfrm>
            <a:off x="7739170"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762">
            <a:extLst>
              <a:ext uri="{FF2B5EF4-FFF2-40B4-BE49-F238E27FC236}">
                <a16:creationId xmlns:a16="http://schemas.microsoft.com/office/drawing/2014/main" id="{68997E03-D257-0D49-8512-FAA4AA4D4AFE}"/>
              </a:ext>
            </a:extLst>
          </p:cNvPr>
          <p:cNvSpPr/>
          <p:nvPr/>
        </p:nvSpPr>
        <p:spPr>
          <a:xfrm>
            <a:off x="8242926"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763">
            <a:extLst>
              <a:ext uri="{FF2B5EF4-FFF2-40B4-BE49-F238E27FC236}">
                <a16:creationId xmlns:a16="http://schemas.microsoft.com/office/drawing/2014/main" id="{2BEB5F96-204F-7E4C-B026-64A422870FCC}"/>
              </a:ext>
            </a:extLst>
          </p:cNvPr>
          <p:cNvSpPr/>
          <p:nvPr/>
        </p:nvSpPr>
        <p:spPr>
          <a:xfrm>
            <a:off x="8746682"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764">
            <a:extLst>
              <a:ext uri="{FF2B5EF4-FFF2-40B4-BE49-F238E27FC236}">
                <a16:creationId xmlns:a16="http://schemas.microsoft.com/office/drawing/2014/main" id="{8B617ABE-C0D6-DB44-851B-89D61333DE1B}"/>
              </a:ext>
            </a:extLst>
          </p:cNvPr>
          <p:cNvSpPr/>
          <p:nvPr/>
        </p:nvSpPr>
        <p:spPr>
          <a:xfrm>
            <a:off x="9250438" y="383085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765">
            <a:extLst>
              <a:ext uri="{FF2B5EF4-FFF2-40B4-BE49-F238E27FC236}">
                <a16:creationId xmlns:a16="http://schemas.microsoft.com/office/drawing/2014/main" id="{BD57EA4A-57EF-F647-8789-3D779CB6C822}"/>
              </a:ext>
            </a:extLst>
          </p:cNvPr>
          <p:cNvSpPr/>
          <p:nvPr/>
        </p:nvSpPr>
        <p:spPr>
          <a:xfrm>
            <a:off x="9754194"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766">
            <a:extLst>
              <a:ext uri="{FF2B5EF4-FFF2-40B4-BE49-F238E27FC236}">
                <a16:creationId xmlns:a16="http://schemas.microsoft.com/office/drawing/2014/main" id="{2ADC22C2-F645-774A-A3C9-5D10F45B6528}"/>
              </a:ext>
            </a:extLst>
          </p:cNvPr>
          <p:cNvSpPr/>
          <p:nvPr/>
        </p:nvSpPr>
        <p:spPr>
          <a:xfrm>
            <a:off x="10257950"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767">
            <a:extLst>
              <a:ext uri="{FF2B5EF4-FFF2-40B4-BE49-F238E27FC236}">
                <a16:creationId xmlns:a16="http://schemas.microsoft.com/office/drawing/2014/main" id="{FB372577-026D-EC47-ADC5-5F7CC8D66097}"/>
              </a:ext>
            </a:extLst>
          </p:cNvPr>
          <p:cNvSpPr/>
          <p:nvPr/>
        </p:nvSpPr>
        <p:spPr>
          <a:xfrm>
            <a:off x="10761706"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768">
            <a:extLst>
              <a:ext uri="{FF2B5EF4-FFF2-40B4-BE49-F238E27FC236}">
                <a16:creationId xmlns:a16="http://schemas.microsoft.com/office/drawing/2014/main" id="{0E30966E-5F69-2B43-BC20-974009A4C326}"/>
              </a:ext>
            </a:extLst>
          </p:cNvPr>
          <p:cNvSpPr/>
          <p:nvPr/>
        </p:nvSpPr>
        <p:spPr>
          <a:xfrm>
            <a:off x="6227902" y="4406572"/>
            <a:ext cx="263872" cy="95954"/>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769">
            <a:extLst>
              <a:ext uri="{FF2B5EF4-FFF2-40B4-BE49-F238E27FC236}">
                <a16:creationId xmlns:a16="http://schemas.microsoft.com/office/drawing/2014/main" id="{B549C187-3A58-C742-89D0-6B644293FE75}"/>
              </a:ext>
            </a:extLst>
          </p:cNvPr>
          <p:cNvSpPr/>
          <p:nvPr/>
        </p:nvSpPr>
        <p:spPr>
          <a:xfrm>
            <a:off x="6767641" y="432261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770">
            <a:extLst>
              <a:ext uri="{FF2B5EF4-FFF2-40B4-BE49-F238E27FC236}">
                <a16:creationId xmlns:a16="http://schemas.microsoft.com/office/drawing/2014/main" id="{5B53A351-D841-1748-AD78-EA5ACC1171EB}"/>
              </a:ext>
            </a:extLst>
          </p:cNvPr>
          <p:cNvSpPr/>
          <p:nvPr/>
        </p:nvSpPr>
        <p:spPr>
          <a:xfrm>
            <a:off x="7235414"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771">
            <a:extLst>
              <a:ext uri="{FF2B5EF4-FFF2-40B4-BE49-F238E27FC236}">
                <a16:creationId xmlns:a16="http://schemas.microsoft.com/office/drawing/2014/main" id="{B4C59851-A9EA-E144-A755-C465C57A94F5}"/>
              </a:ext>
            </a:extLst>
          </p:cNvPr>
          <p:cNvSpPr/>
          <p:nvPr/>
        </p:nvSpPr>
        <p:spPr>
          <a:xfrm>
            <a:off x="7739170"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772">
            <a:extLst>
              <a:ext uri="{FF2B5EF4-FFF2-40B4-BE49-F238E27FC236}">
                <a16:creationId xmlns:a16="http://schemas.microsoft.com/office/drawing/2014/main" id="{EAEB44E1-7B25-F043-A880-C093FBF378A1}"/>
              </a:ext>
            </a:extLst>
          </p:cNvPr>
          <p:cNvSpPr/>
          <p:nvPr/>
        </p:nvSpPr>
        <p:spPr>
          <a:xfrm>
            <a:off x="8242926"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773">
            <a:extLst>
              <a:ext uri="{FF2B5EF4-FFF2-40B4-BE49-F238E27FC236}">
                <a16:creationId xmlns:a16="http://schemas.microsoft.com/office/drawing/2014/main" id="{D5062FFA-BD06-0549-9B2C-B9800851940D}"/>
              </a:ext>
            </a:extLst>
          </p:cNvPr>
          <p:cNvSpPr/>
          <p:nvPr/>
        </p:nvSpPr>
        <p:spPr>
          <a:xfrm>
            <a:off x="8746682"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774">
            <a:extLst>
              <a:ext uri="{FF2B5EF4-FFF2-40B4-BE49-F238E27FC236}">
                <a16:creationId xmlns:a16="http://schemas.microsoft.com/office/drawing/2014/main" id="{4C05B394-EC50-AC41-8B48-A340A0C20D6D}"/>
              </a:ext>
            </a:extLst>
          </p:cNvPr>
          <p:cNvSpPr/>
          <p:nvPr/>
        </p:nvSpPr>
        <p:spPr>
          <a:xfrm>
            <a:off x="9250438"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775">
            <a:extLst>
              <a:ext uri="{FF2B5EF4-FFF2-40B4-BE49-F238E27FC236}">
                <a16:creationId xmlns:a16="http://schemas.microsoft.com/office/drawing/2014/main" id="{FE2ECA17-F928-EC4E-8714-06734ECFE023}"/>
              </a:ext>
            </a:extLst>
          </p:cNvPr>
          <p:cNvSpPr/>
          <p:nvPr/>
        </p:nvSpPr>
        <p:spPr>
          <a:xfrm>
            <a:off x="9754194" y="436459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776">
            <a:extLst>
              <a:ext uri="{FF2B5EF4-FFF2-40B4-BE49-F238E27FC236}">
                <a16:creationId xmlns:a16="http://schemas.microsoft.com/office/drawing/2014/main" id="{E43D255E-DDAA-F94A-B692-B3265568DFC4}"/>
              </a:ext>
            </a:extLst>
          </p:cNvPr>
          <p:cNvSpPr/>
          <p:nvPr/>
        </p:nvSpPr>
        <p:spPr>
          <a:xfrm>
            <a:off x="10317921" y="4322613"/>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777">
            <a:extLst>
              <a:ext uri="{FF2B5EF4-FFF2-40B4-BE49-F238E27FC236}">
                <a16:creationId xmlns:a16="http://schemas.microsoft.com/office/drawing/2014/main" id="{59AE15BE-BDB3-3047-BD21-591985C1FE59}"/>
              </a:ext>
            </a:extLst>
          </p:cNvPr>
          <p:cNvSpPr/>
          <p:nvPr/>
        </p:nvSpPr>
        <p:spPr>
          <a:xfrm>
            <a:off x="10797689" y="432261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778">
            <a:extLst>
              <a:ext uri="{FF2B5EF4-FFF2-40B4-BE49-F238E27FC236}">
                <a16:creationId xmlns:a16="http://schemas.microsoft.com/office/drawing/2014/main" id="{689FD8AB-AAAD-F34E-9197-BF0F4AB07068}"/>
              </a:ext>
            </a:extLst>
          </p:cNvPr>
          <p:cNvSpPr/>
          <p:nvPr/>
        </p:nvSpPr>
        <p:spPr>
          <a:xfrm>
            <a:off x="6227902"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779">
            <a:extLst>
              <a:ext uri="{FF2B5EF4-FFF2-40B4-BE49-F238E27FC236}">
                <a16:creationId xmlns:a16="http://schemas.microsoft.com/office/drawing/2014/main" id="{AD4F2A8E-5605-C043-92AB-895F9C3B3956}"/>
              </a:ext>
            </a:extLst>
          </p:cNvPr>
          <p:cNvSpPr/>
          <p:nvPr/>
        </p:nvSpPr>
        <p:spPr>
          <a:xfrm>
            <a:off x="6767641" y="4826369"/>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780">
            <a:extLst>
              <a:ext uri="{FF2B5EF4-FFF2-40B4-BE49-F238E27FC236}">
                <a16:creationId xmlns:a16="http://schemas.microsoft.com/office/drawing/2014/main" id="{FD87B55B-691F-8141-B7C9-1ADA0BA232CD}"/>
              </a:ext>
            </a:extLst>
          </p:cNvPr>
          <p:cNvSpPr/>
          <p:nvPr/>
        </p:nvSpPr>
        <p:spPr>
          <a:xfrm>
            <a:off x="7307379" y="4826369"/>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781">
            <a:extLst>
              <a:ext uri="{FF2B5EF4-FFF2-40B4-BE49-F238E27FC236}">
                <a16:creationId xmlns:a16="http://schemas.microsoft.com/office/drawing/2014/main" id="{48D54213-55D1-B843-9A79-77F675777E96}"/>
              </a:ext>
            </a:extLst>
          </p:cNvPr>
          <p:cNvSpPr/>
          <p:nvPr/>
        </p:nvSpPr>
        <p:spPr>
          <a:xfrm>
            <a:off x="7739170"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782">
            <a:extLst>
              <a:ext uri="{FF2B5EF4-FFF2-40B4-BE49-F238E27FC236}">
                <a16:creationId xmlns:a16="http://schemas.microsoft.com/office/drawing/2014/main" id="{D3F38317-59DC-A240-99E9-8AC7D115A563}"/>
              </a:ext>
            </a:extLst>
          </p:cNvPr>
          <p:cNvSpPr/>
          <p:nvPr/>
        </p:nvSpPr>
        <p:spPr>
          <a:xfrm>
            <a:off x="8242926" y="4844360"/>
            <a:ext cx="264127" cy="227942"/>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783">
            <a:extLst>
              <a:ext uri="{FF2B5EF4-FFF2-40B4-BE49-F238E27FC236}">
                <a16:creationId xmlns:a16="http://schemas.microsoft.com/office/drawing/2014/main" id="{CB1E6B56-9D4E-3246-A2A1-D1AE11A0EE2B}"/>
              </a:ext>
            </a:extLst>
          </p:cNvPr>
          <p:cNvSpPr/>
          <p:nvPr/>
        </p:nvSpPr>
        <p:spPr>
          <a:xfrm>
            <a:off x="8746682" y="4844360"/>
            <a:ext cx="263872" cy="22789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784">
            <a:extLst>
              <a:ext uri="{FF2B5EF4-FFF2-40B4-BE49-F238E27FC236}">
                <a16:creationId xmlns:a16="http://schemas.microsoft.com/office/drawing/2014/main" id="{0986A1E8-B190-7B45-BC05-4DD7738792D9}"/>
              </a:ext>
            </a:extLst>
          </p:cNvPr>
          <p:cNvSpPr/>
          <p:nvPr/>
        </p:nvSpPr>
        <p:spPr>
          <a:xfrm>
            <a:off x="9250438"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785">
            <a:extLst>
              <a:ext uri="{FF2B5EF4-FFF2-40B4-BE49-F238E27FC236}">
                <a16:creationId xmlns:a16="http://schemas.microsoft.com/office/drawing/2014/main" id="{08B89457-998E-324E-8735-AC3F0448F077}"/>
              </a:ext>
            </a:extLst>
          </p:cNvPr>
          <p:cNvSpPr/>
          <p:nvPr/>
        </p:nvSpPr>
        <p:spPr>
          <a:xfrm>
            <a:off x="9754194" y="4850357"/>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786">
            <a:extLst>
              <a:ext uri="{FF2B5EF4-FFF2-40B4-BE49-F238E27FC236}">
                <a16:creationId xmlns:a16="http://schemas.microsoft.com/office/drawing/2014/main" id="{36C9D4E4-0DFE-4A48-8E9C-EFFC7744C000}"/>
              </a:ext>
            </a:extLst>
          </p:cNvPr>
          <p:cNvSpPr/>
          <p:nvPr/>
        </p:nvSpPr>
        <p:spPr>
          <a:xfrm>
            <a:off x="10257950" y="4838363"/>
            <a:ext cx="263683" cy="239899"/>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787">
            <a:extLst>
              <a:ext uri="{FF2B5EF4-FFF2-40B4-BE49-F238E27FC236}">
                <a16:creationId xmlns:a16="http://schemas.microsoft.com/office/drawing/2014/main" id="{4887FBD3-F957-8141-8E3D-F6DBFA145D7E}"/>
              </a:ext>
            </a:extLst>
          </p:cNvPr>
          <p:cNvSpPr/>
          <p:nvPr/>
        </p:nvSpPr>
        <p:spPr>
          <a:xfrm>
            <a:off x="10761706" y="4826369"/>
            <a:ext cx="263709" cy="26388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2055333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hape 2790">
            <a:extLst>
              <a:ext uri="{FF2B5EF4-FFF2-40B4-BE49-F238E27FC236}">
                <a16:creationId xmlns:a16="http://schemas.microsoft.com/office/drawing/2014/main" id="{35E648C5-FDCD-354E-9C1D-06473A436DCA}"/>
              </a:ext>
            </a:extLst>
          </p:cNvPr>
          <p:cNvSpPr/>
          <p:nvPr/>
        </p:nvSpPr>
        <p:spPr>
          <a:xfrm>
            <a:off x="1152227" y="30865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791">
            <a:extLst>
              <a:ext uri="{FF2B5EF4-FFF2-40B4-BE49-F238E27FC236}">
                <a16:creationId xmlns:a16="http://schemas.microsoft.com/office/drawing/2014/main" id="{564E2868-729A-8B46-A3DA-94FBDA566F29}"/>
              </a:ext>
            </a:extLst>
          </p:cNvPr>
          <p:cNvSpPr/>
          <p:nvPr/>
        </p:nvSpPr>
        <p:spPr>
          <a:xfrm>
            <a:off x="1655983" y="307457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792">
            <a:extLst>
              <a:ext uri="{FF2B5EF4-FFF2-40B4-BE49-F238E27FC236}">
                <a16:creationId xmlns:a16="http://schemas.microsoft.com/office/drawing/2014/main" id="{B6749C8C-B850-B74F-ACCB-6350561DA203}"/>
              </a:ext>
            </a:extLst>
          </p:cNvPr>
          <p:cNvSpPr/>
          <p:nvPr/>
        </p:nvSpPr>
        <p:spPr>
          <a:xfrm>
            <a:off x="2159739"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793">
            <a:extLst>
              <a:ext uri="{FF2B5EF4-FFF2-40B4-BE49-F238E27FC236}">
                <a16:creationId xmlns:a16="http://schemas.microsoft.com/office/drawing/2014/main" id="{A6343A12-DAB6-284A-AA98-48B43CBFAF2A}"/>
              </a:ext>
            </a:extLst>
          </p:cNvPr>
          <p:cNvSpPr/>
          <p:nvPr/>
        </p:nvSpPr>
        <p:spPr>
          <a:xfrm>
            <a:off x="2663495"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794">
            <a:extLst>
              <a:ext uri="{FF2B5EF4-FFF2-40B4-BE49-F238E27FC236}">
                <a16:creationId xmlns:a16="http://schemas.microsoft.com/office/drawing/2014/main" id="{03798DBF-C571-1748-8FA7-72F64AC16D45}"/>
              </a:ext>
            </a:extLst>
          </p:cNvPr>
          <p:cNvSpPr/>
          <p:nvPr/>
        </p:nvSpPr>
        <p:spPr>
          <a:xfrm>
            <a:off x="3167251"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795">
            <a:extLst>
              <a:ext uri="{FF2B5EF4-FFF2-40B4-BE49-F238E27FC236}">
                <a16:creationId xmlns:a16="http://schemas.microsoft.com/office/drawing/2014/main" id="{1CCED1A5-55C5-8845-A7C9-75AD85F6773F}"/>
              </a:ext>
            </a:extLst>
          </p:cNvPr>
          <p:cNvSpPr/>
          <p:nvPr/>
        </p:nvSpPr>
        <p:spPr>
          <a:xfrm>
            <a:off x="3671007"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796">
            <a:extLst>
              <a:ext uri="{FF2B5EF4-FFF2-40B4-BE49-F238E27FC236}">
                <a16:creationId xmlns:a16="http://schemas.microsoft.com/office/drawing/2014/main" id="{81861702-2AE3-7C48-B3ED-EB490D7415F3}"/>
              </a:ext>
            </a:extLst>
          </p:cNvPr>
          <p:cNvSpPr/>
          <p:nvPr/>
        </p:nvSpPr>
        <p:spPr>
          <a:xfrm>
            <a:off x="4174763"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797">
            <a:extLst>
              <a:ext uri="{FF2B5EF4-FFF2-40B4-BE49-F238E27FC236}">
                <a16:creationId xmlns:a16="http://schemas.microsoft.com/office/drawing/2014/main" id="{608611BC-95A4-D444-A03A-317F14460654}"/>
              </a:ext>
            </a:extLst>
          </p:cNvPr>
          <p:cNvSpPr/>
          <p:nvPr/>
        </p:nvSpPr>
        <p:spPr>
          <a:xfrm>
            <a:off x="4678519"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798">
            <a:extLst>
              <a:ext uri="{FF2B5EF4-FFF2-40B4-BE49-F238E27FC236}">
                <a16:creationId xmlns:a16="http://schemas.microsoft.com/office/drawing/2014/main" id="{DC183D69-F69E-D846-8391-8D4B18B2C856}"/>
              </a:ext>
            </a:extLst>
          </p:cNvPr>
          <p:cNvSpPr/>
          <p:nvPr/>
        </p:nvSpPr>
        <p:spPr>
          <a:xfrm>
            <a:off x="5182274" y="3110562"/>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799">
            <a:extLst>
              <a:ext uri="{FF2B5EF4-FFF2-40B4-BE49-F238E27FC236}">
                <a16:creationId xmlns:a16="http://schemas.microsoft.com/office/drawing/2014/main" id="{98D3645C-1860-D546-A159-82919F3D0BA0}"/>
              </a:ext>
            </a:extLst>
          </p:cNvPr>
          <p:cNvSpPr/>
          <p:nvPr/>
        </p:nvSpPr>
        <p:spPr>
          <a:xfrm>
            <a:off x="5686030" y="30865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800">
            <a:extLst>
              <a:ext uri="{FF2B5EF4-FFF2-40B4-BE49-F238E27FC236}">
                <a16:creationId xmlns:a16="http://schemas.microsoft.com/office/drawing/2014/main" id="{C217BE59-7F9D-FD44-A9DF-F95DB35D0EB1}"/>
              </a:ext>
            </a:extLst>
          </p:cNvPr>
          <p:cNvSpPr/>
          <p:nvPr/>
        </p:nvSpPr>
        <p:spPr>
          <a:xfrm>
            <a:off x="1152227"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801">
            <a:extLst>
              <a:ext uri="{FF2B5EF4-FFF2-40B4-BE49-F238E27FC236}">
                <a16:creationId xmlns:a16="http://schemas.microsoft.com/office/drawing/2014/main" id="{8E4215B5-7D54-3441-B747-902E57CC6B17}"/>
              </a:ext>
            </a:extLst>
          </p:cNvPr>
          <p:cNvSpPr/>
          <p:nvPr/>
        </p:nvSpPr>
        <p:spPr>
          <a:xfrm>
            <a:off x="1655983" y="3614317"/>
            <a:ext cx="263872" cy="143940"/>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802">
            <a:extLst>
              <a:ext uri="{FF2B5EF4-FFF2-40B4-BE49-F238E27FC236}">
                <a16:creationId xmlns:a16="http://schemas.microsoft.com/office/drawing/2014/main" id="{C2188B66-64B8-194D-8453-BB3088EB835B}"/>
              </a:ext>
            </a:extLst>
          </p:cNvPr>
          <p:cNvSpPr/>
          <p:nvPr/>
        </p:nvSpPr>
        <p:spPr>
          <a:xfrm>
            <a:off x="2159739"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803">
            <a:extLst>
              <a:ext uri="{FF2B5EF4-FFF2-40B4-BE49-F238E27FC236}">
                <a16:creationId xmlns:a16="http://schemas.microsoft.com/office/drawing/2014/main" id="{F777449A-2686-A044-B983-7855B5661273}"/>
              </a:ext>
            </a:extLst>
          </p:cNvPr>
          <p:cNvSpPr/>
          <p:nvPr/>
        </p:nvSpPr>
        <p:spPr>
          <a:xfrm>
            <a:off x="2663495"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804">
            <a:extLst>
              <a:ext uri="{FF2B5EF4-FFF2-40B4-BE49-F238E27FC236}">
                <a16:creationId xmlns:a16="http://schemas.microsoft.com/office/drawing/2014/main" id="{8E471FCB-5B04-9546-ADEF-2F067ACED42C}"/>
              </a:ext>
            </a:extLst>
          </p:cNvPr>
          <p:cNvSpPr/>
          <p:nvPr/>
        </p:nvSpPr>
        <p:spPr>
          <a:xfrm>
            <a:off x="3167251" y="3614318"/>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805">
            <a:extLst>
              <a:ext uri="{FF2B5EF4-FFF2-40B4-BE49-F238E27FC236}">
                <a16:creationId xmlns:a16="http://schemas.microsoft.com/office/drawing/2014/main" id="{C9C55260-D45D-814F-8B62-AA45082EFF18}"/>
              </a:ext>
            </a:extLst>
          </p:cNvPr>
          <p:cNvSpPr/>
          <p:nvPr/>
        </p:nvSpPr>
        <p:spPr>
          <a:xfrm>
            <a:off x="3671007"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806">
            <a:extLst>
              <a:ext uri="{FF2B5EF4-FFF2-40B4-BE49-F238E27FC236}">
                <a16:creationId xmlns:a16="http://schemas.microsoft.com/office/drawing/2014/main" id="{D3B54E68-46A0-8740-A4B7-84B66E81515E}"/>
              </a:ext>
            </a:extLst>
          </p:cNvPr>
          <p:cNvSpPr/>
          <p:nvPr/>
        </p:nvSpPr>
        <p:spPr>
          <a:xfrm>
            <a:off x="4174763"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807">
            <a:extLst>
              <a:ext uri="{FF2B5EF4-FFF2-40B4-BE49-F238E27FC236}">
                <a16:creationId xmlns:a16="http://schemas.microsoft.com/office/drawing/2014/main" id="{B819970B-FB1E-0F4D-9D90-C6EDD65585FA}"/>
              </a:ext>
            </a:extLst>
          </p:cNvPr>
          <p:cNvSpPr/>
          <p:nvPr/>
        </p:nvSpPr>
        <p:spPr>
          <a:xfrm>
            <a:off x="4678519"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808">
            <a:extLst>
              <a:ext uri="{FF2B5EF4-FFF2-40B4-BE49-F238E27FC236}">
                <a16:creationId xmlns:a16="http://schemas.microsoft.com/office/drawing/2014/main" id="{D7ECFAB9-66F4-8A42-A27B-56B494A57D11}"/>
              </a:ext>
            </a:extLst>
          </p:cNvPr>
          <p:cNvSpPr/>
          <p:nvPr/>
        </p:nvSpPr>
        <p:spPr>
          <a:xfrm>
            <a:off x="5182274"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809">
            <a:extLst>
              <a:ext uri="{FF2B5EF4-FFF2-40B4-BE49-F238E27FC236}">
                <a16:creationId xmlns:a16="http://schemas.microsoft.com/office/drawing/2014/main" id="{B2E72AC0-5F2C-574E-9414-9555579DB9BA}"/>
              </a:ext>
            </a:extLst>
          </p:cNvPr>
          <p:cNvSpPr/>
          <p:nvPr/>
        </p:nvSpPr>
        <p:spPr>
          <a:xfrm>
            <a:off x="5686030"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810">
            <a:extLst>
              <a:ext uri="{FF2B5EF4-FFF2-40B4-BE49-F238E27FC236}">
                <a16:creationId xmlns:a16="http://schemas.microsoft.com/office/drawing/2014/main" id="{022DD451-7C50-9242-B60C-8739E4770A52}"/>
              </a:ext>
            </a:extLst>
          </p:cNvPr>
          <p:cNvSpPr/>
          <p:nvPr/>
        </p:nvSpPr>
        <p:spPr>
          <a:xfrm>
            <a:off x="6204568"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811">
            <a:extLst>
              <a:ext uri="{FF2B5EF4-FFF2-40B4-BE49-F238E27FC236}">
                <a16:creationId xmlns:a16="http://schemas.microsoft.com/office/drawing/2014/main" id="{99E49D49-CCAF-DA4B-BC25-B4697D76DF1C}"/>
              </a:ext>
            </a:extLst>
          </p:cNvPr>
          <p:cNvSpPr/>
          <p:nvPr/>
        </p:nvSpPr>
        <p:spPr>
          <a:xfrm>
            <a:off x="6708325"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812">
            <a:extLst>
              <a:ext uri="{FF2B5EF4-FFF2-40B4-BE49-F238E27FC236}">
                <a16:creationId xmlns:a16="http://schemas.microsoft.com/office/drawing/2014/main" id="{0A3F5371-8F4B-E240-B04D-0A21F639F0FC}"/>
              </a:ext>
            </a:extLst>
          </p:cNvPr>
          <p:cNvSpPr/>
          <p:nvPr/>
        </p:nvSpPr>
        <p:spPr>
          <a:xfrm>
            <a:off x="7212081"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813">
            <a:extLst>
              <a:ext uri="{FF2B5EF4-FFF2-40B4-BE49-F238E27FC236}">
                <a16:creationId xmlns:a16="http://schemas.microsoft.com/office/drawing/2014/main" id="{5E5F81D6-8898-DA4C-AA3D-FF0125243A57}"/>
              </a:ext>
            </a:extLst>
          </p:cNvPr>
          <p:cNvSpPr/>
          <p:nvPr/>
        </p:nvSpPr>
        <p:spPr>
          <a:xfrm>
            <a:off x="7715837" y="3080576"/>
            <a:ext cx="263872" cy="209899"/>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814">
            <a:extLst>
              <a:ext uri="{FF2B5EF4-FFF2-40B4-BE49-F238E27FC236}">
                <a16:creationId xmlns:a16="http://schemas.microsoft.com/office/drawing/2014/main" id="{5F74907A-2942-F44D-B900-49D4C044F8AA}"/>
              </a:ext>
            </a:extLst>
          </p:cNvPr>
          <p:cNvSpPr/>
          <p:nvPr/>
        </p:nvSpPr>
        <p:spPr>
          <a:xfrm>
            <a:off x="8243581" y="305059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815">
            <a:extLst>
              <a:ext uri="{FF2B5EF4-FFF2-40B4-BE49-F238E27FC236}">
                <a16:creationId xmlns:a16="http://schemas.microsoft.com/office/drawing/2014/main" id="{1B2A360E-F6AA-F040-BC47-8130EF4F6927}"/>
              </a:ext>
            </a:extLst>
          </p:cNvPr>
          <p:cNvSpPr/>
          <p:nvPr/>
        </p:nvSpPr>
        <p:spPr>
          <a:xfrm>
            <a:off x="8735342" y="3050591"/>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816">
            <a:extLst>
              <a:ext uri="{FF2B5EF4-FFF2-40B4-BE49-F238E27FC236}">
                <a16:creationId xmlns:a16="http://schemas.microsoft.com/office/drawing/2014/main" id="{D1AFDC95-8527-EA4C-BF40-0ED7F8CEB362}"/>
              </a:ext>
            </a:extLst>
          </p:cNvPr>
          <p:cNvSpPr/>
          <p:nvPr/>
        </p:nvSpPr>
        <p:spPr>
          <a:xfrm>
            <a:off x="9221107"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817">
            <a:extLst>
              <a:ext uri="{FF2B5EF4-FFF2-40B4-BE49-F238E27FC236}">
                <a16:creationId xmlns:a16="http://schemas.microsoft.com/office/drawing/2014/main" id="{8F6676E8-7BF0-E24D-B076-95E163A25DD9}"/>
              </a:ext>
            </a:extLst>
          </p:cNvPr>
          <p:cNvSpPr/>
          <p:nvPr/>
        </p:nvSpPr>
        <p:spPr>
          <a:xfrm>
            <a:off x="9730861" y="307457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818">
            <a:extLst>
              <a:ext uri="{FF2B5EF4-FFF2-40B4-BE49-F238E27FC236}">
                <a16:creationId xmlns:a16="http://schemas.microsoft.com/office/drawing/2014/main" id="{18AFE9EC-B182-FE40-9D15-CB75004555F5}"/>
              </a:ext>
            </a:extLst>
          </p:cNvPr>
          <p:cNvSpPr/>
          <p:nvPr/>
        </p:nvSpPr>
        <p:spPr>
          <a:xfrm>
            <a:off x="10234616"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819">
            <a:extLst>
              <a:ext uri="{FF2B5EF4-FFF2-40B4-BE49-F238E27FC236}">
                <a16:creationId xmlns:a16="http://schemas.microsoft.com/office/drawing/2014/main" id="{68A29C8C-6A9B-0542-8743-A90BE87113DA}"/>
              </a:ext>
            </a:extLst>
          </p:cNvPr>
          <p:cNvSpPr/>
          <p:nvPr/>
        </p:nvSpPr>
        <p:spPr>
          <a:xfrm>
            <a:off x="10738372"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820">
            <a:extLst>
              <a:ext uri="{FF2B5EF4-FFF2-40B4-BE49-F238E27FC236}">
                <a16:creationId xmlns:a16="http://schemas.microsoft.com/office/drawing/2014/main" id="{9CB4AE08-3C9E-6243-BF1C-129CD04D30B1}"/>
              </a:ext>
            </a:extLst>
          </p:cNvPr>
          <p:cNvSpPr/>
          <p:nvPr/>
        </p:nvSpPr>
        <p:spPr>
          <a:xfrm>
            <a:off x="6204568"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821">
            <a:extLst>
              <a:ext uri="{FF2B5EF4-FFF2-40B4-BE49-F238E27FC236}">
                <a16:creationId xmlns:a16="http://schemas.microsoft.com/office/drawing/2014/main" id="{EACCEBA6-239B-4F44-8F51-80E24D594E8D}"/>
              </a:ext>
            </a:extLst>
          </p:cNvPr>
          <p:cNvSpPr/>
          <p:nvPr/>
        </p:nvSpPr>
        <p:spPr>
          <a:xfrm>
            <a:off x="6708325"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822">
            <a:extLst>
              <a:ext uri="{FF2B5EF4-FFF2-40B4-BE49-F238E27FC236}">
                <a16:creationId xmlns:a16="http://schemas.microsoft.com/office/drawing/2014/main" id="{D138EE39-B7FF-7449-821B-F694875AAD1C}"/>
              </a:ext>
            </a:extLst>
          </p:cNvPr>
          <p:cNvSpPr/>
          <p:nvPr/>
        </p:nvSpPr>
        <p:spPr>
          <a:xfrm>
            <a:off x="7212081"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823">
            <a:extLst>
              <a:ext uri="{FF2B5EF4-FFF2-40B4-BE49-F238E27FC236}">
                <a16:creationId xmlns:a16="http://schemas.microsoft.com/office/drawing/2014/main" id="{6A9443B9-8A9B-F04C-A829-7487BF395B13}"/>
              </a:ext>
            </a:extLst>
          </p:cNvPr>
          <p:cNvSpPr/>
          <p:nvPr/>
        </p:nvSpPr>
        <p:spPr>
          <a:xfrm>
            <a:off x="7715837" y="3584332"/>
            <a:ext cx="263872" cy="209899"/>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824">
            <a:extLst>
              <a:ext uri="{FF2B5EF4-FFF2-40B4-BE49-F238E27FC236}">
                <a16:creationId xmlns:a16="http://schemas.microsoft.com/office/drawing/2014/main" id="{E60CF843-3132-724D-A5D0-9B06FD9A93AC}"/>
              </a:ext>
            </a:extLst>
          </p:cNvPr>
          <p:cNvSpPr/>
          <p:nvPr/>
        </p:nvSpPr>
        <p:spPr>
          <a:xfrm>
            <a:off x="8219592" y="3554346"/>
            <a:ext cx="263872" cy="263829"/>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825">
            <a:extLst>
              <a:ext uri="{FF2B5EF4-FFF2-40B4-BE49-F238E27FC236}">
                <a16:creationId xmlns:a16="http://schemas.microsoft.com/office/drawing/2014/main" id="{1DE38B00-9F44-AC4E-9F11-A9BFB78E4EB5}"/>
              </a:ext>
            </a:extLst>
          </p:cNvPr>
          <p:cNvSpPr/>
          <p:nvPr/>
        </p:nvSpPr>
        <p:spPr>
          <a:xfrm>
            <a:off x="8723348"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826">
            <a:extLst>
              <a:ext uri="{FF2B5EF4-FFF2-40B4-BE49-F238E27FC236}">
                <a16:creationId xmlns:a16="http://schemas.microsoft.com/office/drawing/2014/main" id="{DE3CF191-F187-F14A-ACC8-D88D75418B99}"/>
              </a:ext>
            </a:extLst>
          </p:cNvPr>
          <p:cNvSpPr/>
          <p:nvPr/>
        </p:nvSpPr>
        <p:spPr>
          <a:xfrm>
            <a:off x="9227105" y="3578335"/>
            <a:ext cx="263872" cy="216107"/>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827">
            <a:extLst>
              <a:ext uri="{FF2B5EF4-FFF2-40B4-BE49-F238E27FC236}">
                <a16:creationId xmlns:a16="http://schemas.microsoft.com/office/drawing/2014/main" id="{045C75A2-9653-CA47-AD58-B4970C4BB2CD}"/>
              </a:ext>
            </a:extLst>
          </p:cNvPr>
          <p:cNvSpPr/>
          <p:nvPr/>
        </p:nvSpPr>
        <p:spPr>
          <a:xfrm>
            <a:off x="9766843" y="3554347"/>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828">
            <a:extLst>
              <a:ext uri="{FF2B5EF4-FFF2-40B4-BE49-F238E27FC236}">
                <a16:creationId xmlns:a16="http://schemas.microsoft.com/office/drawing/2014/main" id="{B0AA09E6-E488-0B44-B736-0D7B0C50F484}"/>
              </a:ext>
            </a:extLst>
          </p:cNvPr>
          <p:cNvSpPr/>
          <p:nvPr/>
        </p:nvSpPr>
        <p:spPr>
          <a:xfrm>
            <a:off x="10258604" y="355434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829">
            <a:extLst>
              <a:ext uri="{FF2B5EF4-FFF2-40B4-BE49-F238E27FC236}">
                <a16:creationId xmlns:a16="http://schemas.microsoft.com/office/drawing/2014/main" id="{7C1B9A59-A818-874C-881A-CA5A710B5128}"/>
              </a:ext>
            </a:extLst>
          </p:cNvPr>
          <p:cNvSpPr/>
          <p:nvPr/>
        </p:nvSpPr>
        <p:spPr>
          <a:xfrm>
            <a:off x="10738372"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831">
            <a:extLst>
              <a:ext uri="{FF2B5EF4-FFF2-40B4-BE49-F238E27FC236}">
                <a16:creationId xmlns:a16="http://schemas.microsoft.com/office/drawing/2014/main" id="{CA5752C4-0946-B248-AEB2-6D2D05A46FFF}"/>
              </a:ext>
            </a:extLst>
          </p:cNvPr>
          <p:cNvSpPr/>
          <p:nvPr/>
        </p:nvSpPr>
        <p:spPr>
          <a:xfrm>
            <a:off x="1204536" y="409859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832">
            <a:extLst>
              <a:ext uri="{FF2B5EF4-FFF2-40B4-BE49-F238E27FC236}">
                <a16:creationId xmlns:a16="http://schemas.microsoft.com/office/drawing/2014/main" id="{C789F32C-86EF-AC45-9817-EC92965D6E3E}"/>
              </a:ext>
            </a:extLst>
          </p:cNvPr>
          <p:cNvSpPr/>
          <p:nvPr/>
        </p:nvSpPr>
        <p:spPr>
          <a:xfrm>
            <a:off x="1708292" y="409859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833">
            <a:extLst>
              <a:ext uri="{FF2B5EF4-FFF2-40B4-BE49-F238E27FC236}">
                <a16:creationId xmlns:a16="http://schemas.microsoft.com/office/drawing/2014/main" id="{EBF65D50-09FB-C644-ADFC-E0C8D78A5ECD}"/>
              </a:ext>
            </a:extLst>
          </p:cNvPr>
          <p:cNvSpPr/>
          <p:nvPr/>
        </p:nvSpPr>
        <p:spPr>
          <a:xfrm>
            <a:off x="217606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834">
            <a:extLst>
              <a:ext uri="{FF2B5EF4-FFF2-40B4-BE49-F238E27FC236}">
                <a16:creationId xmlns:a16="http://schemas.microsoft.com/office/drawing/2014/main" id="{233458BA-C77C-CE41-A74B-68CDA85EBDAC}"/>
              </a:ext>
            </a:extLst>
          </p:cNvPr>
          <p:cNvSpPr/>
          <p:nvPr/>
        </p:nvSpPr>
        <p:spPr>
          <a:xfrm>
            <a:off x="267982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835">
            <a:extLst>
              <a:ext uri="{FF2B5EF4-FFF2-40B4-BE49-F238E27FC236}">
                <a16:creationId xmlns:a16="http://schemas.microsoft.com/office/drawing/2014/main" id="{761CA72F-D597-EA48-B808-81A02CBFD5FB}"/>
              </a:ext>
            </a:extLst>
          </p:cNvPr>
          <p:cNvSpPr/>
          <p:nvPr/>
        </p:nvSpPr>
        <p:spPr>
          <a:xfrm>
            <a:off x="318357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836">
            <a:extLst>
              <a:ext uri="{FF2B5EF4-FFF2-40B4-BE49-F238E27FC236}">
                <a16:creationId xmlns:a16="http://schemas.microsoft.com/office/drawing/2014/main" id="{FB631EE4-7F30-E147-A7DF-93501F3902F6}"/>
              </a:ext>
            </a:extLst>
          </p:cNvPr>
          <p:cNvSpPr/>
          <p:nvPr/>
        </p:nvSpPr>
        <p:spPr>
          <a:xfrm>
            <a:off x="3687334" y="4134581"/>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837">
            <a:extLst>
              <a:ext uri="{FF2B5EF4-FFF2-40B4-BE49-F238E27FC236}">
                <a16:creationId xmlns:a16="http://schemas.microsoft.com/office/drawing/2014/main" id="{0DE7F14E-E2A4-5141-B768-E073049B556E}"/>
              </a:ext>
            </a:extLst>
          </p:cNvPr>
          <p:cNvSpPr/>
          <p:nvPr/>
        </p:nvSpPr>
        <p:spPr>
          <a:xfrm>
            <a:off x="4191090" y="4128584"/>
            <a:ext cx="263872" cy="203902"/>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838">
            <a:extLst>
              <a:ext uri="{FF2B5EF4-FFF2-40B4-BE49-F238E27FC236}">
                <a16:creationId xmlns:a16="http://schemas.microsoft.com/office/drawing/2014/main" id="{5EF37CA0-7B49-C94B-8F55-E3E01B7DD987}"/>
              </a:ext>
            </a:extLst>
          </p:cNvPr>
          <p:cNvSpPr/>
          <p:nvPr/>
        </p:nvSpPr>
        <p:spPr>
          <a:xfrm>
            <a:off x="4694846" y="4122586"/>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839">
            <a:extLst>
              <a:ext uri="{FF2B5EF4-FFF2-40B4-BE49-F238E27FC236}">
                <a16:creationId xmlns:a16="http://schemas.microsoft.com/office/drawing/2014/main" id="{EE183B71-0821-9D4B-A549-129F614C6097}"/>
              </a:ext>
            </a:extLst>
          </p:cNvPr>
          <p:cNvSpPr/>
          <p:nvPr/>
        </p:nvSpPr>
        <p:spPr>
          <a:xfrm>
            <a:off x="5198601" y="4110592"/>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840">
            <a:extLst>
              <a:ext uri="{FF2B5EF4-FFF2-40B4-BE49-F238E27FC236}">
                <a16:creationId xmlns:a16="http://schemas.microsoft.com/office/drawing/2014/main" id="{D41C9A4C-474A-FC4D-9BC2-340C79B63CCC}"/>
              </a:ext>
            </a:extLst>
          </p:cNvPr>
          <p:cNvSpPr/>
          <p:nvPr/>
        </p:nvSpPr>
        <p:spPr>
          <a:xfrm>
            <a:off x="5702357" y="4110592"/>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841">
            <a:extLst>
              <a:ext uri="{FF2B5EF4-FFF2-40B4-BE49-F238E27FC236}">
                <a16:creationId xmlns:a16="http://schemas.microsoft.com/office/drawing/2014/main" id="{60CBC0DF-FC4B-1448-BFEC-4FB2F4CD5B14}"/>
              </a:ext>
            </a:extLst>
          </p:cNvPr>
          <p:cNvSpPr/>
          <p:nvPr/>
        </p:nvSpPr>
        <p:spPr>
          <a:xfrm>
            <a:off x="1168554" y="462634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842">
            <a:extLst>
              <a:ext uri="{FF2B5EF4-FFF2-40B4-BE49-F238E27FC236}">
                <a16:creationId xmlns:a16="http://schemas.microsoft.com/office/drawing/2014/main" id="{8BE9D3DE-08E8-C14B-B14A-182551087D70}"/>
              </a:ext>
            </a:extLst>
          </p:cNvPr>
          <p:cNvSpPr/>
          <p:nvPr/>
        </p:nvSpPr>
        <p:spPr>
          <a:xfrm>
            <a:off x="167231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843">
            <a:extLst>
              <a:ext uri="{FF2B5EF4-FFF2-40B4-BE49-F238E27FC236}">
                <a16:creationId xmlns:a16="http://schemas.microsoft.com/office/drawing/2014/main" id="{747601BE-4CED-F84C-8755-18A463DF3849}"/>
              </a:ext>
            </a:extLst>
          </p:cNvPr>
          <p:cNvSpPr/>
          <p:nvPr/>
        </p:nvSpPr>
        <p:spPr>
          <a:xfrm>
            <a:off x="217606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844">
            <a:extLst>
              <a:ext uri="{FF2B5EF4-FFF2-40B4-BE49-F238E27FC236}">
                <a16:creationId xmlns:a16="http://schemas.microsoft.com/office/drawing/2014/main" id="{653EF1C4-E710-924F-A9C4-925F35690FB2}"/>
              </a:ext>
            </a:extLst>
          </p:cNvPr>
          <p:cNvSpPr/>
          <p:nvPr/>
        </p:nvSpPr>
        <p:spPr>
          <a:xfrm>
            <a:off x="267982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845">
            <a:extLst>
              <a:ext uri="{FF2B5EF4-FFF2-40B4-BE49-F238E27FC236}">
                <a16:creationId xmlns:a16="http://schemas.microsoft.com/office/drawing/2014/main" id="{BDB7847C-BEB1-7842-A5E5-29F3BACF06E6}"/>
              </a:ext>
            </a:extLst>
          </p:cNvPr>
          <p:cNvSpPr/>
          <p:nvPr/>
        </p:nvSpPr>
        <p:spPr>
          <a:xfrm>
            <a:off x="3207566" y="460235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846">
            <a:extLst>
              <a:ext uri="{FF2B5EF4-FFF2-40B4-BE49-F238E27FC236}">
                <a16:creationId xmlns:a16="http://schemas.microsoft.com/office/drawing/2014/main" id="{9D98FE18-2910-614D-A68A-84B4055B1EDC}"/>
              </a:ext>
            </a:extLst>
          </p:cNvPr>
          <p:cNvSpPr/>
          <p:nvPr/>
        </p:nvSpPr>
        <p:spPr>
          <a:xfrm>
            <a:off x="3711322" y="460235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847">
            <a:extLst>
              <a:ext uri="{FF2B5EF4-FFF2-40B4-BE49-F238E27FC236}">
                <a16:creationId xmlns:a16="http://schemas.microsoft.com/office/drawing/2014/main" id="{711B39F6-6C31-7A4B-A91E-25514071A378}"/>
              </a:ext>
            </a:extLst>
          </p:cNvPr>
          <p:cNvSpPr/>
          <p:nvPr/>
        </p:nvSpPr>
        <p:spPr>
          <a:xfrm>
            <a:off x="4191090" y="4602354"/>
            <a:ext cx="263872" cy="263870"/>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848">
            <a:extLst>
              <a:ext uri="{FF2B5EF4-FFF2-40B4-BE49-F238E27FC236}">
                <a16:creationId xmlns:a16="http://schemas.microsoft.com/office/drawing/2014/main" id="{08FFCFD4-899F-AD4C-AFB5-9DEA15100D83}"/>
              </a:ext>
            </a:extLst>
          </p:cNvPr>
          <p:cNvSpPr/>
          <p:nvPr/>
        </p:nvSpPr>
        <p:spPr>
          <a:xfrm>
            <a:off x="4694846" y="4602354"/>
            <a:ext cx="263872" cy="263870"/>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849">
            <a:extLst>
              <a:ext uri="{FF2B5EF4-FFF2-40B4-BE49-F238E27FC236}">
                <a16:creationId xmlns:a16="http://schemas.microsoft.com/office/drawing/2014/main" id="{74E0EBB8-B0F4-FA4D-BF5C-E08759AEB671}"/>
              </a:ext>
            </a:extLst>
          </p:cNvPr>
          <p:cNvSpPr/>
          <p:nvPr/>
        </p:nvSpPr>
        <p:spPr>
          <a:xfrm>
            <a:off x="5198601" y="4620345"/>
            <a:ext cx="263872" cy="228106"/>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850">
            <a:extLst>
              <a:ext uri="{FF2B5EF4-FFF2-40B4-BE49-F238E27FC236}">
                <a16:creationId xmlns:a16="http://schemas.microsoft.com/office/drawing/2014/main" id="{5AD486B6-9DDF-624E-A6B0-D0FFE0461F48}"/>
              </a:ext>
            </a:extLst>
          </p:cNvPr>
          <p:cNvSpPr/>
          <p:nvPr/>
        </p:nvSpPr>
        <p:spPr>
          <a:xfrm>
            <a:off x="5702357"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851">
            <a:extLst>
              <a:ext uri="{FF2B5EF4-FFF2-40B4-BE49-F238E27FC236}">
                <a16:creationId xmlns:a16="http://schemas.microsoft.com/office/drawing/2014/main" id="{2764D84E-4DB3-AD45-A890-7A9C863CB454}"/>
              </a:ext>
            </a:extLst>
          </p:cNvPr>
          <p:cNvSpPr/>
          <p:nvPr/>
        </p:nvSpPr>
        <p:spPr>
          <a:xfrm>
            <a:off x="1168554"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852">
            <a:extLst>
              <a:ext uri="{FF2B5EF4-FFF2-40B4-BE49-F238E27FC236}">
                <a16:creationId xmlns:a16="http://schemas.microsoft.com/office/drawing/2014/main" id="{3B592892-FAFE-1D41-B453-8F28B98203F0}"/>
              </a:ext>
            </a:extLst>
          </p:cNvPr>
          <p:cNvSpPr/>
          <p:nvPr/>
        </p:nvSpPr>
        <p:spPr>
          <a:xfrm>
            <a:off x="1684304" y="5106110"/>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853">
            <a:extLst>
              <a:ext uri="{FF2B5EF4-FFF2-40B4-BE49-F238E27FC236}">
                <a16:creationId xmlns:a16="http://schemas.microsoft.com/office/drawing/2014/main" id="{E9C136B1-BDEB-1B4C-B692-EEFF8AEF6AB2}"/>
              </a:ext>
            </a:extLst>
          </p:cNvPr>
          <p:cNvSpPr/>
          <p:nvPr/>
        </p:nvSpPr>
        <p:spPr>
          <a:xfrm>
            <a:off x="220005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854">
            <a:extLst>
              <a:ext uri="{FF2B5EF4-FFF2-40B4-BE49-F238E27FC236}">
                <a16:creationId xmlns:a16="http://schemas.microsoft.com/office/drawing/2014/main" id="{3EB23AFA-10D5-B24E-9EB9-28AC73E73746}"/>
              </a:ext>
            </a:extLst>
          </p:cNvPr>
          <p:cNvSpPr/>
          <p:nvPr/>
        </p:nvSpPr>
        <p:spPr>
          <a:xfrm>
            <a:off x="2679821" y="5106110"/>
            <a:ext cx="263811" cy="263814"/>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855">
            <a:extLst>
              <a:ext uri="{FF2B5EF4-FFF2-40B4-BE49-F238E27FC236}">
                <a16:creationId xmlns:a16="http://schemas.microsoft.com/office/drawing/2014/main" id="{2EB9E81D-1F74-C64E-B9DE-732339007555}"/>
              </a:ext>
            </a:extLst>
          </p:cNvPr>
          <p:cNvSpPr/>
          <p:nvPr/>
        </p:nvSpPr>
        <p:spPr>
          <a:xfrm>
            <a:off x="3195572" y="5106110"/>
            <a:ext cx="239823" cy="26381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856">
            <a:extLst>
              <a:ext uri="{FF2B5EF4-FFF2-40B4-BE49-F238E27FC236}">
                <a16:creationId xmlns:a16="http://schemas.microsoft.com/office/drawing/2014/main" id="{53AE1F16-E085-914D-9167-D5B4A701FDEF}"/>
              </a:ext>
            </a:extLst>
          </p:cNvPr>
          <p:cNvSpPr/>
          <p:nvPr/>
        </p:nvSpPr>
        <p:spPr>
          <a:xfrm>
            <a:off x="3687333" y="5106110"/>
            <a:ext cx="264001" cy="263896"/>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857">
            <a:extLst>
              <a:ext uri="{FF2B5EF4-FFF2-40B4-BE49-F238E27FC236}">
                <a16:creationId xmlns:a16="http://schemas.microsoft.com/office/drawing/2014/main" id="{193D3405-1471-F346-8417-4D3A31CD1F0E}"/>
              </a:ext>
            </a:extLst>
          </p:cNvPr>
          <p:cNvSpPr/>
          <p:nvPr/>
        </p:nvSpPr>
        <p:spPr>
          <a:xfrm>
            <a:off x="4191090"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858">
            <a:extLst>
              <a:ext uri="{FF2B5EF4-FFF2-40B4-BE49-F238E27FC236}">
                <a16:creationId xmlns:a16="http://schemas.microsoft.com/office/drawing/2014/main" id="{E2B8244A-6F2B-944C-9459-48489CFA471B}"/>
              </a:ext>
            </a:extLst>
          </p:cNvPr>
          <p:cNvSpPr/>
          <p:nvPr/>
        </p:nvSpPr>
        <p:spPr>
          <a:xfrm>
            <a:off x="471883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859">
            <a:extLst>
              <a:ext uri="{FF2B5EF4-FFF2-40B4-BE49-F238E27FC236}">
                <a16:creationId xmlns:a16="http://schemas.microsoft.com/office/drawing/2014/main" id="{538CAE36-46EB-B048-8D78-8C19A0ECB8E9}"/>
              </a:ext>
            </a:extLst>
          </p:cNvPr>
          <p:cNvSpPr/>
          <p:nvPr/>
        </p:nvSpPr>
        <p:spPr>
          <a:xfrm>
            <a:off x="5198601"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860">
            <a:extLst>
              <a:ext uri="{FF2B5EF4-FFF2-40B4-BE49-F238E27FC236}">
                <a16:creationId xmlns:a16="http://schemas.microsoft.com/office/drawing/2014/main" id="{22D62BC0-2C42-5A4F-9999-AD96E1ECB835}"/>
              </a:ext>
            </a:extLst>
          </p:cNvPr>
          <p:cNvSpPr/>
          <p:nvPr/>
        </p:nvSpPr>
        <p:spPr>
          <a:xfrm>
            <a:off x="5702357"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861">
            <a:extLst>
              <a:ext uri="{FF2B5EF4-FFF2-40B4-BE49-F238E27FC236}">
                <a16:creationId xmlns:a16="http://schemas.microsoft.com/office/drawing/2014/main" id="{0C1D27A9-4508-044E-839A-CC9F8471E172}"/>
              </a:ext>
            </a:extLst>
          </p:cNvPr>
          <p:cNvSpPr/>
          <p:nvPr/>
        </p:nvSpPr>
        <p:spPr>
          <a:xfrm>
            <a:off x="624209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862">
            <a:extLst>
              <a:ext uri="{FF2B5EF4-FFF2-40B4-BE49-F238E27FC236}">
                <a16:creationId xmlns:a16="http://schemas.microsoft.com/office/drawing/2014/main" id="{ECF4EA60-0804-4047-A14E-45EAB7F50D75}"/>
              </a:ext>
            </a:extLst>
          </p:cNvPr>
          <p:cNvSpPr/>
          <p:nvPr/>
        </p:nvSpPr>
        <p:spPr>
          <a:xfrm>
            <a:off x="674585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863">
            <a:extLst>
              <a:ext uri="{FF2B5EF4-FFF2-40B4-BE49-F238E27FC236}">
                <a16:creationId xmlns:a16="http://schemas.microsoft.com/office/drawing/2014/main" id="{8C18CCAA-C817-7F46-B75F-B7BB211C2D65}"/>
              </a:ext>
            </a:extLst>
          </p:cNvPr>
          <p:cNvSpPr/>
          <p:nvPr/>
        </p:nvSpPr>
        <p:spPr>
          <a:xfrm>
            <a:off x="724960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864">
            <a:extLst>
              <a:ext uri="{FF2B5EF4-FFF2-40B4-BE49-F238E27FC236}">
                <a16:creationId xmlns:a16="http://schemas.microsoft.com/office/drawing/2014/main" id="{2CEFE353-21E6-5C4C-8F0D-770F30FCC250}"/>
              </a:ext>
            </a:extLst>
          </p:cNvPr>
          <p:cNvSpPr/>
          <p:nvPr/>
        </p:nvSpPr>
        <p:spPr>
          <a:xfrm>
            <a:off x="7753364"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865">
            <a:extLst>
              <a:ext uri="{FF2B5EF4-FFF2-40B4-BE49-F238E27FC236}">
                <a16:creationId xmlns:a16="http://schemas.microsoft.com/office/drawing/2014/main" id="{A3A8E3F1-4DE5-EA40-BCE3-FD34C6CDBE35}"/>
              </a:ext>
            </a:extLst>
          </p:cNvPr>
          <p:cNvSpPr/>
          <p:nvPr/>
        </p:nvSpPr>
        <p:spPr>
          <a:xfrm>
            <a:off x="8257120"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866">
            <a:extLst>
              <a:ext uri="{FF2B5EF4-FFF2-40B4-BE49-F238E27FC236}">
                <a16:creationId xmlns:a16="http://schemas.microsoft.com/office/drawing/2014/main" id="{309A5F8F-8BCF-A946-A2C7-C232EBEC1FE8}"/>
              </a:ext>
            </a:extLst>
          </p:cNvPr>
          <p:cNvSpPr/>
          <p:nvPr/>
        </p:nvSpPr>
        <p:spPr>
          <a:xfrm>
            <a:off x="876087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867">
            <a:extLst>
              <a:ext uri="{FF2B5EF4-FFF2-40B4-BE49-F238E27FC236}">
                <a16:creationId xmlns:a16="http://schemas.microsoft.com/office/drawing/2014/main" id="{6DFF7CF0-EF6C-874A-B36C-FB2F9FED7789}"/>
              </a:ext>
            </a:extLst>
          </p:cNvPr>
          <p:cNvSpPr/>
          <p:nvPr/>
        </p:nvSpPr>
        <p:spPr>
          <a:xfrm>
            <a:off x="926463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868">
            <a:extLst>
              <a:ext uri="{FF2B5EF4-FFF2-40B4-BE49-F238E27FC236}">
                <a16:creationId xmlns:a16="http://schemas.microsoft.com/office/drawing/2014/main" id="{A86E7B28-7350-8C43-B00A-998DFACD655E}"/>
              </a:ext>
            </a:extLst>
          </p:cNvPr>
          <p:cNvSpPr/>
          <p:nvPr/>
        </p:nvSpPr>
        <p:spPr>
          <a:xfrm>
            <a:off x="976838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869">
            <a:extLst>
              <a:ext uri="{FF2B5EF4-FFF2-40B4-BE49-F238E27FC236}">
                <a16:creationId xmlns:a16="http://schemas.microsoft.com/office/drawing/2014/main" id="{39806379-C9BA-A445-8536-D7B19CF3A75F}"/>
              </a:ext>
            </a:extLst>
          </p:cNvPr>
          <p:cNvSpPr/>
          <p:nvPr/>
        </p:nvSpPr>
        <p:spPr>
          <a:xfrm>
            <a:off x="10272144"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870">
            <a:extLst>
              <a:ext uri="{FF2B5EF4-FFF2-40B4-BE49-F238E27FC236}">
                <a16:creationId xmlns:a16="http://schemas.microsoft.com/office/drawing/2014/main" id="{55AA4A65-DEEA-3149-A89E-D5B4A1E2BCB1}"/>
              </a:ext>
            </a:extLst>
          </p:cNvPr>
          <p:cNvSpPr/>
          <p:nvPr/>
        </p:nvSpPr>
        <p:spPr>
          <a:xfrm>
            <a:off x="10775900"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871">
            <a:extLst>
              <a:ext uri="{FF2B5EF4-FFF2-40B4-BE49-F238E27FC236}">
                <a16:creationId xmlns:a16="http://schemas.microsoft.com/office/drawing/2014/main" id="{5C326CD7-13E0-334C-AC74-4A3D3889E5AF}"/>
              </a:ext>
            </a:extLst>
          </p:cNvPr>
          <p:cNvSpPr/>
          <p:nvPr/>
        </p:nvSpPr>
        <p:spPr>
          <a:xfrm>
            <a:off x="624209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872">
            <a:extLst>
              <a:ext uri="{FF2B5EF4-FFF2-40B4-BE49-F238E27FC236}">
                <a16:creationId xmlns:a16="http://schemas.microsoft.com/office/drawing/2014/main" id="{F21601B0-353E-6E48-91C2-7C43CC71285C}"/>
              </a:ext>
            </a:extLst>
          </p:cNvPr>
          <p:cNvSpPr/>
          <p:nvPr/>
        </p:nvSpPr>
        <p:spPr>
          <a:xfrm>
            <a:off x="674585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873">
            <a:extLst>
              <a:ext uri="{FF2B5EF4-FFF2-40B4-BE49-F238E27FC236}">
                <a16:creationId xmlns:a16="http://schemas.microsoft.com/office/drawing/2014/main" id="{9630F10A-0231-3540-A00D-5A4A680D3217}"/>
              </a:ext>
            </a:extLst>
          </p:cNvPr>
          <p:cNvSpPr/>
          <p:nvPr/>
        </p:nvSpPr>
        <p:spPr>
          <a:xfrm>
            <a:off x="7249608"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874">
            <a:extLst>
              <a:ext uri="{FF2B5EF4-FFF2-40B4-BE49-F238E27FC236}">
                <a16:creationId xmlns:a16="http://schemas.microsoft.com/office/drawing/2014/main" id="{B84A99F7-5CAB-974A-935F-024FC2ED5FA9}"/>
              </a:ext>
            </a:extLst>
          </p:cNvPr>
          <p:cNvSpPr/>
          <p:nvPr/>
        </p:nvSpPr>
        <p:spPr>
          <a:xfrm>
            <a:off x="7753364"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875">
            <a:extLst>
              <a:ext uri="{FF2B5EF4-FFF2-40B4-BE49-F238E27FC236}">
                <a16:creationId xmlns:a16="http://schemas.microsoft.com/office/drawing/2014/main" id="{1B32B939-B1E0-7842-A7FD-99FC154C25F5}"/>
              </a:ext>
            </a:extLst>
          </p:cNvPr>
          <p:cNvSpPr/>
          <p:nvPr/>
        </p:nvSpPr>
        <p:spPr>
          <a:xfrm>
            <a:off x="825712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876">
            <a:extLst>
              <a:ext uri="{FF2B5EF4-FFF2-40B4-BE49-F238E27FC236}">
                <a16:creationId xmlns:a16="http://schemas.microsoft.com/office/drawing/2014/main" id="{DEE95983-00E8-7B48-8D07-0EE4791CCA78}"/>
              </a:ext>
            </a:extLst>
          </p:cNvPr>
          <p:cNvSpPr/>
          <p:nvPr/>
        </p:nvSpPr>
        <p:spPr>
          <a:xfrm>
            <a:off x="876087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877">
            <a:extLst>
              <a:ext uri="{FF2B5EF4-FFF2-40B4-BE49-F238E27FC236}">
                <a16:creationId xmlns:a16="http://schemas.microsoft.com/office/drawing/2014/main" id="{9D735199-5687-844B-888D-82CCE60E895E}"/>
              </a:ext>
            </a:extLst>
          </p:cNvPr>
          <p:cNvSpPr/>
          <p:nvPr/>
        </p:nvSpPr>
        <p:spPr>
          <a:xfrm>
            <a:off x="926463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878">
            <a:extLst>
              <a:ext uri="{FF2B5EF4-FFF2-40B4-BE49-F238E27FC236}">
                <a16:creationId xmlns:a16="http://schemas.microsoft.com/office/drawing/2014/main" id="{74D55D61-5BBB-F44C-9CC6-BBEC54236197}"/>
              </a:ext>
            </a:extLst>
          </p:cNvPr>
          <p:cNvSpPr/>
          <p:nvPr/>
        </p:nvSpPr>
        <p:spPr>
          <a:xfrm>
            <a:off x="9768388"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879">
            <a:extLst>
              <a:ext uri="{FF2B5EF4-FFF2-40B4-BE49-F238E27FC236}">
                <a16:creationId xmlns:a16="http://schemas.microsoft.com/office/drawing/2014/main" id="{57998113-A836-9B49-ADFF-7BFC9EB2B2B5}"/>
              </a:ext>
            </a:extLst>
          </p:cNvPr>
          <p:cNvSpPr/>
          <p:nvPr/>
        </p:nvSpPr>
        <p:spPr>
          <a:xfrm>
            <a:off x="10272144"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880">
            <a:extLst>
              <a:ext uri="{FF2B5EF4-FFF2-40B4-BE49-F238E27FC236}">
                <a16:creationId xmlns:a16="http://schemas.microsoft.com/office/drawing/2014/main" id="{C9912DAA-A0E1-724A-B439-700F2AE88261}"/>
              </a:ext>
            </a:extLst>
          </p:cNvPr>
          <p:cNvSpPr/>
          <p:nvPr/>
        </p:nvSpPr>
        <p:spPr>
          <a:xfrm>
            <a:off x="1077590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3" name="Shape 2881">
            <a:extLst>
              <a:ext uri="{FF2B5EF4-FFF2-40B4-BE49-F238E27FC236}">
                <a16:creationId xmlns:a16="http://schemas.microsoft.com/office/drawing/2014/main" id="{F7C7ED5D-5B9B-D840-B6B3-B4F4C388A5A4}"/>
              </a:ext>
            </a:extLst>
          </p:cNvPr>
          <p:cNvSpPr/>
          <p:nvPr/>
        </p:nvSpPr>
        <p:spPr>
          <a:xfrm>
            <a:off x="6242096"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4" name="Shape 2882">
            <a:extLst>
              <a:ext uri="{FF2B5EF4-FFF2-40B4-BE49-F238E27FC236}">
                <a16:creationId xmlns:a16="http://schemas.microsoft.com/office/drawing/2014/main" id="{B70EFF0C-8900-2348-92D7-3402865190E3}"/>
              </a:ext>
            </a:extLst>
          </p:cNvPr>
          <p:cNvSpPr/>
          <p:nvPr/>
        </p:nvSpPr>
        <p:spPr>
          <a:xfrm>
            <a:off x="6745852"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5" name="Shape 2883">
            <a:extLst>
              <a:ext uri="{FF2B5EF4-FFF2-40B4-BE49-F238E27FC236}">
                <a16:creationId xmlns:a16="http://schemas.microsoft.com/office/drawing/2014/main" id="{AC277030-2A97-5C41-BA52-48870612F1F1}"/>
              </a:ext>
            </a:extLst>
          </p:cNvPr>
          <p:cNvSpPr/>
          <p:nvPr/>
        </p:nvSpPr>
        <p:spPr>
          <a:xfrm>
            <a:off x="7249608"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6" name="Shape 2884">
            <a:extLst>
              <a:ext uri="{FF2B5EF4-FFF2-40B4-BE49-F238E27FC236}">
                <a16:creationId xmlns:a16="http://schemas.microsoft.com/office/drawing/2014/main" id="{4A69C3CE-CED4-0646-B492-C879F20A8CE6}"/>
              </a:ext>
            </a:extLst>
          </p:cNvPr>
          <p:cNvSpPr/>
          <p:nvPr/>
        </p:nvSpPr>
        <p:spPr>
          <a:xfrm>
            <a:off x="7753364"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7" name="Shape 2885">
            <a:extLst>
              <a:ext uri="{FF2B5EF4-FFF2-40B4-BE49-F238E27FC236}">
                <a16:creationId xmlns:a16="http://schemas.microsoft.com/office/drawing/2014/main" id="{24DBCE17-E50C-B845-9B37-8B39AD3CF8A5}"/>
              </a:ext>
            </a:extLst>
          </p:cNvPr>
          <p:cNvSpPr/>
          <p:nvPr/>
        </p:nvSpPr>
        <p:spPr>
          <a:xfrm>
            <a:off x="8281108"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8" name="Shape 2886">
            <a:extLst>
              <a:ext uri="{FF2B5EF4-FFF2-40B4-BE49-F238E27FC236}">
                <a16:creationId xmlns:a16="http://schemas.microsoft.com/office/drawing/2014/main" id="{4F1EABAF-4A52-D24B-9092-D4C11F0BB5A2}"/>
              </a:ext>
            </a:extLst>
          </p:cNvPr>
          <p:cNvSpPr/>
          <p:nvPr/>
        </p:nvSpPr>
        <p:spPr>
          <a:xfrm>
            <a:off x="878486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9" name="Shape 2887">
            <a:extLst>
              <a:ext uri="{FF2B5EF4-FFF2-40B4-BE49-F238E27FC236}">
                <a16:creationId xmlns:a16="http://schemas.microsoft.com/office/drawing/2014/main" id="{B0AD96D4-23BA-3048-B1EB-85987BD59599}"/>
              </a:ext>
            </a:extLst>
          </p:cNvPr>
          <p:cNvSpPr/>
          <p:nvPr/>
        </p:nvSpPr>
        <p:spPr>
          <a:xfrm>
            <a:off x="9288620"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0" name="Shape 2888">
            <a:extLst>
              <a:ext uri="{FF2B5EF4-FFF2-40B4-BE49-F238E27FC236}">
                <a16:creationId xmlns:a16="http://schemas.microsoft.com/office/drawing/2014/main" id="{C427426F-7409-4A47-B700-7F531D636407}"/>
              </a:ext>
            </a:extLst>
          </p:cNvPr>
          <p:cNvSpPr/>
          <p:nvPr/>
        </p:nvSpPr>
        <p:spPr>
          <a:xfrm>
            <a:off x="9792376"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1" name="Shape 2889">
            <a:extLst>
              <a:ext uri="{FF2B5EF4-FFF2-40B4-BE49-F238E27FC236}">
                <a16:creationId xmlns:a16="http://schemas.microsoft.com/office/drawing/2014/main" id="{F719025B-FAD8-7849-B7AF-76ECA233F29F}"/>
              </a:ext>
            </a:extLst>
          </p:cNvPr>
          <p:cNvSpPr/>
          <p:nvPr/>
        </p:nvSpPr>
        <p:spPr>
          <a:xfrm>
            <a:off x="10296132"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2" name="Shape 2890">
            <a:extLst>
              <a:ext uri="{FF2B5EF4-FFF2-40B4-BE49-F238E27FC236}">
                <a16:creationId xmlns:a16="http://schemas.microsoft.com/office/drawing/2014/main" id="{43518D0A-94A5-864D-8062-4EF1B74E7B21}"/>
              </a:ext>
            </a:extLst>
          </p:cNvPr>
          <p:cNvSpPr/>
          <p:nvPr/>
        </p:nvSpPr>
        <p:spPr>
          <a:xfrm>
            <a:off x="10799888"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592342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hape 2893">
            <a:extLst>
              <a:ext uri="{FF2B5EF4-FFF2-40B4-BE49-F238E27FC236}">
                <a16:creationId xmlns:a16="http://schemas.microsoft.com/office/drawing/2014/main" id="{7C56F439-F567-434B-8BB9-B9889BE95E3F}"/>
              </a:ext>
            </a:extLst>
          </p:cNvPr>
          <p:cNvSpPr/>
          <p:nvPr/>
        </p:nvSpPr>
        <p:spPr>
          <a:xfrm>
            <a:off x="1183324"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894">
            <a:extLst>
              <a:ext uri="{FF2B5EF4-FFF2-40B4-BE49-F238E27FC236}">
                <a16:creationId xmlns:a16="http://schemas.microsoft.com/office/drawing/2014/main" id="{5C3FA20D-B165-E644-929B-88D09E3C19A4}"/>
              </a:ext>
            </a:extLst>
          </p:cNvPr>
          <p:cNvSpPr/>
          <p:nvPr/>
        </p:nvSpPr>
        <p:spPr>
          <a:xfrm>
            <a:off x="1687080"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895">
            <a:extLst>
              <a:ext uri="{FF2B5EF4-FFF2-40B4-BE49-F238E27FC236}">
                <a16:creationId xmlns:a16="http://schemas.microsoft.com/office/drawing/2014/main" id="{9D1987F8-3C31-3C44-8370-5685DA54D987}"/>
              </a:ext>
            </a:extLst>
          </p:cNvPr>
          <p:cNvSpPr/>
          <p:nvPr/>
        </p:nvSpPr>
        <p:spPr>
          <a:xfrm>
            <a:off x="2256804" y="2896291"/>
            <a:ext cx="131936"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896">
            <a:extLst>
              <a:ext uri="{FF2B5EF4-FFF2-40B4-BE49-F238E27FC236}">
                <a16:creationId xmlns:a16="http://schemas.microsoft.com/office/drawing/2014/main" id="{9369AFAD-3760-B644-9D50-0EAA1FCB474E}"/>
              </a:ext>
            </a:extLst>
          </p:cNvPr>
          <p:cNvSpPr/>
          <p:nvPr/>
        </p:nvSpPr>
        <p:spPr>
          <a:xfrm>
            <a:off x="2760560" y="2896291"/>
            <a:ext cx="131936" cy="263872"/>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897">
            <a:extLst>
              <a:ext uri="{FF2B5EF4-FFF2-40B4-BE49-F238E27FC236}">
                <a16:creationId xmlns:a16="http://schemas.microsoft.com/office/drawing/2014/main" id="{BBFEA209-E395-1E47-BA27-20D76A7976BB}"/>
              </a:ext>
            </a:extLst>
          </p:cNvPr>
          <p:cNvSpPr/>
          <p:nvPr/>
        </p:nvSpPr>
        <p:spPr>
          <a:xfrm>
            <a:off x="3198348" y="2962259"/>
            <a:ext cx="263872" cy="131936"/>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898">
            <a:extLst>
              <a:ext uri="{FF2B5EF4-FFF2-40B4-BE49-F238E27FC236}">
                <a16:creationId xmlns:a16="http://schemas.microsoft.com/office/drawing/2014/main" id="{D3108F51-1E1B-B947-BCEE-40A597672DFC}"/>
              </a:ext>
            </a:extLst>
          </p:cNvPr>
          <p:cNvSpPr/>
          <p:nvPr/>
        </p:nvSpPr>
        <p:spPr>
          <a:xfrm>
            <a:off x="3702104" y="2962259"/>
            <a:ext cx="263872" cy="131936"/>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899">
            <a:extLst>
              <a:ext uri="{FF2B5EF4-FFF2-40B4-BE49-F238E27FC236}">
                <a16:creationId xmlns:a16="http://schemas.microsoft.com/office/drawing/2014/main" id="{A4897C6C-8FF2-7A4C-A642-EF2AE43D9DD3}"/>
              </a:ext>
            </a:extLst>
          </p:cNvPr>
          <p:cNvSpPr/>
          <p:nvPr/>
        </p:nvSpPr>
        <p:spPr>
          <a:xfrm>
            <a:off x="4217854" y="2968256"/>
            <a:ext cx="239884" cy="119942"/>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900">
            <a:extLst>
              <a:ext uri="{FF2B5EF4-FFF2-40B4-BE49-F238E27FC236}">
                <a16:creationId xmlns:a16="http://schemas.microsoft.com/office/drawing/2014/main" id="{D1CB5769-34A4-1E44-ACF9-61FE1D3D69B7}"/>
              </a:ext>
            </a:extLst>
          </p:cNvPr>
          <p:cNvSpPr/>
          <p:nvPr/>
        </p:nvSpPr>
        <p:spPr>
          <a:xfrm>
            <a:off x="4721610" y="2968256"/>
            <a:ext cx="239884" cy="119942"/>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901">
            <a:extLst>
              <a:ext uri="{FF2B5EF4-FFF2-40B4-BE49-F238E27FC236}">
                <a16:creationId xmlns:a16="http://schemas.microsoft.com/office/drawing/2014/main" id="{A3385109-1F3F-7446-889A-250BE476F978}"/>
              </a:ext>
            </a:extLst>
          </p:cNvPr>
          <p:cNvSpPr/>
          <p:nvPr/>
        </p:nvSpPr>
        <p:spPr>
          <a:xfrm>
            <a:off x="5285336" y="2908285"/>
            <a:ext cx="119942" cy="239884"/>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902">
            <a:extLst>
              <a:ext uri="{FF2B5EF4-FFF2-40B4-BE49-F238E27FC236}">
                <a16:creationId xmlns:a16="http://schemas.microsoft.com/office/drawing/2014/main" id="{43EFB3B0-DBC7-FB45-A1BA-7BB92AD5046E}"/>
              </a:ext>
            </a:extLst>
          </p:cNvPr>
          <p:cNvSpPr/>
          <p:nvPr/>
        </p:nvSpPr>
        <p:spPr>
          <a:xfrm>
            <a:off x="5789092" y="2908285"/>
            <a:ext cx="119942" cy="2398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903">
            <a:extLst>
              <a:ext uri="{FF2B5EF4-FFF2-40B4-BE49-F238E27FC236}">
                <a16:creationId xmlns:a16="http://schemas.microsoft.com/office/drawing/2014/main" id="{E59A4191-C5F0-294A-A4BC-0176535E5877}"/>
              </a:ext>
            </a:extLst>
          </p:cNvPr>
          <p:cNvSpPr/>
          <p:nvPr/>
        </p:nvSpPr>
        <p:spPr>
          <a:xfrm>
            <a:off x="1183324"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904">
            <a:extLst>
              <a:ext uri="{FF2B5EF4-FFF2-40B4-BE49-F238E27FC236}">
                <a16:creationId xmlns:a16="http://schemas.microsoft.com/office/drawing/2014/main" id="{49B4AB7D-D6B8-2349-8B44-D535CB2CEC3B}"/>
              </a:ext>
            </a:extLst>
          </p:cNvPr>
          <p:cNvSpPr/>
          <p:nvPr/>
        </p:nvSpPr>
        <p:spPr>
          <a:xfrm>
            <a:off x="1687080"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905">
            <a:extLst>
              <a:ext uri="{FF2B5EF4-FFF2-40B4-BE49-F238E27FC236}">
                <a16:creationId xmlns:a16="http://schemas.microsoft.com/office/drawing/2014/main" id="{28A2824C-44EC-B34F-8142-07A232E96202}"/>
              </a:ext>
            </a:extLst>
          </p:cNvPr>
          <p:cNvSpPr/>
          <p:nvPr/>
        </p:nvSpPr>
        <p:spPr>
          <a:xfrm>
            <a:off x="2190836"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906">
            <a:extLst>
              <a:ext uri="{FF2B5EF4-FFF2-40B4-BE49-F238E27FC236}">
                <a16:creationId xmlns:a16="http://schemas.microsoft.com/office/drawing/2014/main" id="{A67C68A1-6494-0F4E-8BE8-71652C2DF7E2}"/>
              </a:ext>
            </a:extLst>
          </p:cNvPr>
          <p:cNvSpPr/>
          <p:nvPr/>
        </p:nvSpPr>
        <p:spPr>
          <a:xfrm>
            <a:off x="2694592"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907">
            <a:extLst>
              <a:ext uri="{FF2B5EF4-FFF2-40B4-BE49-F238E27FC236}">
                <a16:creationId xmlns:a16="http://schemas.microsoft.com/office/drawing/2014/main" id="{70B6CEF2-3361-BF4F-9C91-3430998C902A}"/>
              </a:ext>
            </a:extLst>
          </p:cNvPr>
          <p:cNvSpPr/>
          <p:nvPr/>
        </p:nvSpPr>
        <p:spPr>
          <a:xfrm>
            <a:off x="3198348"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908">
            <a:extLst>
              <a:ext uri="{FF2B5EF4-FFF2-40B4-BE49-F238E27FC236}">
                <a16:creationId xmlns:a16="http://schemas.microsoft.com/office/drawing/2014/main" id="{DD25A824-E4F9-304C-A4E1-59CFA200665F}"/>
              </a:ext>
            </a:extLst>
          </p:cNvPr>
          <p:cNvSpPr/>
          <p:nvPr/>
        </p:nvSpPr>
        <p:spPr>
          <a:xfrm>
            <a:off x="3702104" y="35090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909">
            <a:extLst>
              <a:ext uri="{FF2B5EF4-FFF2-40B4-BE49-F238E27FC236}">
                <a16:creationId xmlns:a16="http://schemas.microsoft.com/office/drawing/2014/main" id="{38860190-7354-4047-A2C1-A991108F2CFC}"/>
              </a:ext>
            </a:extLst>
          </p:cNvPr>
          <p:cNvSpPr/>
          <p:nvPr/>
        </p:nvSpPr>
        <p:spPr>
          <a:xfrm>
            <a:off x="4205860" y="35090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910">
            <a:extLst>
              <a:ext uri="{FF2B5EF4-FFF2-40B4-BE49-F238E27FC236}">
                <a16:creationId xmlns:a16="http://schemas.microsoft.com/office/drawing/2014/main" id="{9EAECAE1-F96B-114E-A4D9-8E04C907CF72}"/>
              </a:ext>
            </a:extLst>
          </p:cNvPr>
          <p:cNvSpPr/>
          <p:nvPr/>
        </p:nvSpPr>
        <p:spPr>
          <a:xfrm>
            <a:off x="4769586" y="3449034"/>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911">
            <a:extLst>
              <a:ext uri="{FF2B5EF4-FFF2-40B4-BE49-F238E27FC236}">
                <a16:creationId xmlns:a16="http://schemas.microsoft.com/office/drawing/2014/main" id="{5F09D2C8-2118-7647-8536-B500F648CEB2}"/>
              </a:ext>
            </a:extLst>
          </p:cNvPr>
          <p:cNvSpPr/>
          <p:nvPr/>
        </p:nvSpPr>
        <p:spPr>
          <a:xfrm>
            <a:off x="5273342" y="3449034"/>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912">
            <a:extLst>
              <a:ext uri="{FF2B5EF4-FFF2-40B4-BE49-F238E27FC236}">
                <a16:creationId xmlns:a16="http://schemas.microsoft.com/office/drawing/2014/main" id="{330B42F1-9603-654C-87EB-BFC9E9734290}"/>
              </a:ext>
            </a:extLst>
          </p:cNvPr>
          <p:cNvSpPr/>
          <p:nvPr/>
        </p:nvSpPr>
        <p:spPr>
          <a:xfrm>
            <a:off x="5717127"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913">
            <a:extLst>
              <a:ext uri="{FF2B5EF4-FFF2-40B4-BE49-F238E27FC236}">
                <a16:creationId xmlns:a16="http://schemas.microsoft.com/office/drawing/2014/main" id="{192C79A6-A34D-6643-8547-63F3475C4005}"/>
              </a:ext>
            </a:extLst>
          </p:cNvPr>
          <p:cNvSpPr/>
          <p:nvPr/>
        </p:nvSpPr>
        <p:spPr>
          <a:xfrm>
            <a:off x="6220884"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914">
            <a:extLst>
              <a:ext uri="{FF2B5EF4-FFF2-40B4-BE49-F238E27FC236}">
                <a16:creationId xmlns:a16="http://schemas.microsoft.com/office/drawing/2014/main" id="{5129FE6D-2662-C34E-A2B8-5A6BE5608E0D}"/>
              </a:ext>
            </a:extLst>
          </p:cNvPr>
          <p:cNvSpPr/>
          <p:nvPr/>
        </p:nvSpPr>
        <p:spPr>
          <a:xfrm>
            <a:off x="6724640"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915">
            <a:extLst>
              <a:ext uri="{FF2B5EF4-FFF2-40B4-BE49-F238E27FC236}">
                <a16:creationId xmlns:a16="http://schemas.microsoft.com/office/drawing/2014/main" id="{8A46C331-BFA0-E24A-9D37-A42800B7289F}"/>
              </a:ext>
            </a:extLst>
          </p:cNvPr>
          <p:cNvSpPr/>
          <p:nvPr/>
        </p:nvSpPr>
        <p:spPr>
          <a:xfrm>
            <a:off x="7228395"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916">
            <a:extLst>
              <a:ext uri="{FF2B5EF4-FFF2-40B4-BE49-F238E27FC236}">
                <a16:creationId xmlns:a16="http://schemas.microsoft.com/office/drawing/2014/main" id="{A5D2F23F-F14C-8646-AC17-BEDA1B012FE5}"/>
              </a:ext>
            </a:extLst>
          </p:cNvPr>
          <p:cNvSpPr/>
          <p:nvPr/>
        </p:nvSpPr>
        <p:spPr>
          <a:xfrm>
            <a:off x="7732151"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917">
            <a:extLst>
              <a:ext uri="{FF2B5EF4-FFF2-40B4-BE49-F238E27FC236}">
                <a16:creationId xmlns:a16="http://schemas.microsoft.com/office/drawing/2014/main" id="{D40C295E-0B9A-C24A-979E-035E952C6F89}"/>
              </a:ext>
            </a:extLst>
          </p:cNvPr>
          <p:cNvSpPr/>
          <p:nvPr/>
        </p:nvSpPr>
        <p:spPr>
          <a:xfrm>
            <a:off x="8277887" y="2896291"/>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918">
            <a:extLst>
              <a:ext uri="{FF2B5EF4-FFF2-40B4-BE49-F238E27FC236}">
                <a16:creationId xmlns:a16="http://schemas.microsoft.com/office/drawing/2014/main" id="{F891CA07-4FCA-8348-AB18-E460F45C0FBC}"/>
              </a:ext>
            </a:extLst>
          </p:cNvPr>
          <p:cNvSpPr/>
          <p:nvPr/>
        </p:nvSpPr>
        <p:spPr>
          <a:xfrm>
            <a:off x="8781643" y="2896291"/>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919">
            <a:extLst>
              <a:ext uri="{FF2B5EF4-FFF2-40B4-BE49-F238E27FC236}">
                <a16:creationId xmlns:a16="http://schemas.microsoft.com/office/drawing/2014/main" id="{9221E548-63F2-CC44-AD3A-3F2E192BE144}"/>
              </a:ext>
            </a:extLst>
          </p:cNvPr>
          <p:cNvSpPr/>
          <p:nvPr/>
        </p:nvSpPr>
        <p:spPr>
          <a:xfrm>
            <a:off x="9243419" y="2938270"/>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920">
            <a:extLst>
              <a:ext uri="{FF2B5EF4-FFF2-40B4-BE49-F238E27FC236}">
                <a16:creationId xmlns:a16="http://schemas.microsoft.com/office/drawing/2014/main" id="{EBD78C15-92FB-C948-A9F2-37D90C12EF71}"/>
              </a:ext>
            </a:extLst>
          </p:cNvPr>
          <p:cNvSpPr/>
          <p:nvPr/>
        </p:nvSpPr>
        <p:spPr>
          <a:xfrm>
            <a:off x="9747175" y="2938270"/>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921">
            <a:extLst>
              <a:ext uri="{FF2B5EF4-FFF2-40B4-BE49-F238E27FC236}">
                <a16:creationId xmlns:a16="http://schemas.microsoft.com/office/drawing/2014/main" id="{E329466C-9F71-0A4C-B791-F781032B44AC}"/>
              </a:ext>
            </a:extLst>
          </p:cNvPr>
          <p:cNvSpPr/>
          <p:nvPr/>
        </p:nvSpPr>
        <p:spPr>
          <a:xfrm>
            <a:off x="10286914" y="2896291"/>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922">
            <a:extLst>
              <a:ext uri="{FF2B5EF4-FFF2-40B4-BE49-F238E27FC236}">
                <a16:creationId xmlns:a16="http://schemas.microsoft.com/office/drawing/2014/main" id="{B6BF77C0-8671-FD49-9B29-43721D962C4E}"/>
              </a:ext>
            </a:extLst>
          </p:cNvPr>
          <p:cNvSpPr/>
          <p:nvPr/>
        </p:nvSpPr>
        <p:spPr>
          <a:xfrm>
            <a:off x="10754687" y="29322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923">
            <a:extLst>
              <a:ext uri="{FF2B5EF4-FFF2-40B4-BE49-F238E27FC236}">
                <a16:creationId xmlns:a16="http://schemas.microsoft.com/office/drawing/2014/main" id="{21C2B43D-D2D3-204F-9E3D-5245972FD766}"/>
              </a:ext>
            </a:extLst>
          </p:cNvPr>
          <p:cNvSpPr/>
          <p:nvPr/>
        </p:nvSpPr>
        <p:spPr>
          <a:xfrm>
            <a:off x="6220884"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924">
            <a:extLst>
              <a:ext uri="{FF2B5EF4-FFF2-40B4-BE49-F238E27FC236}">
                <a16:creationId xmlns:a16="http://schemas.microsoft.com/office/drawing/2014/main" id="{F96E5A03-2A63-A44D-B912-A14CCB2EB9D9}"/>
              </a:ext>
            </a:extLst>
          </p:cNvPr>
          <p:cNvSpPr/>
          <p:nvPr/>
        </p:nvSpPr>
        <p:spPr>
          <a:xfrm>
            <a:off x="6724640"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925">
            <a:extLst>
              <a:ext uri="{FF2B5EF4-FFF2-40B4-BE49-F238E27FC236}">
                <a16:creationId xmlns:a16="http://schemas.microsoft.com/office/drawing/2014/main" id="{0B377782-E95E-C542-AD07-7E12A1B60816}"/>
              </a:ext>
            </a:extLst>
          </p:cNvPr>
          <p:cNvSpPr/>
          <p:nvPr/>
        </p:nvSpPr>
        <p:spPr>
          <a:xfrm>
            <a:off x="7228395"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926">
            <a:extLst>
              <a:ext uri="{FF2B5EF4-FFF2-40B4-BE49-F238E27FC236}">
                <a16:creationId xmlns:a16="http://schemas.microsoft.com/office/drawing/2014/main" id="{555D359B-29A2-734E-95AE-0382514D4742}"/>
              </a:ext>
            </a:extLst>
          </p:cNvPr>
          <p:cNvSpPr/>
          <p:nvPr/>
        </p:nvSpPr>
        <p:spPr>
          <a:xfrm>
            <a:off x="7732151"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7" name="Shape 2927">
            <a:extLst>
              <a:ext uri="{FF2B5EF4-FFF2-40B4-BE49-F238E27FC236}">
                <a16:creationId xmlns:a16="http://schemas.microsoft.com/office/drawing/2014/main" id="{E49E054D-4B5B-9344-B3AA-84F3315C9538}"/>
              </a:ext>
            </a:extLst>
          </p:cNvPr>
          <p:cNvSpPr/>
          <p:nvPr/>
        </p:nvSpPr>
        <p:spPr>
          <a:xfrm>
            <a:off x="8235907"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928">
            <a:extLst>
              <a:ext uri="{FF2B5EF4-FFF2-40B4-BE49-F238E27FC236}">
                <a16:creationId xmlns:a16="http://schemas.microsoft.com/office/drawing/2014/main" id="{3B8C21D0-4F59-B94B-AB61-641D3AC19191}"/>
              </a:ext>
            </a:extLst>
          </p:cNvPr>
          <p:cNvSpPr/>
          <p:nvPr/>
        </p:nvSpPr>
        <p:spPr>
          <a:xfrm>
            <a:off x="8739663"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929">
            <a:extLst>
              <a:ext uri="{FF2B5EF4-FFF2-40B4-BE49-F238E27FC236}">
                <a16:creationId xmlns:a16="http://schemas.microsoft.com/office/drawing/2014/main" id="{D57E9AB5-8FD4-3A4E-96DE-3DB6F676EE7D}"/>
              </a:ext>
            </a:extLst>
          </p:cNvPr>
          <p:cNvSpPr/>
          <p:nvPr/>
        </p:nvSpPr>
        <p:spPr>
          <a:xfrm>
            <a:off x="9243419"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930">
            <a:extLst>
              <a:ext uri="{FF2B5EF4-FFF2-40B4-BE49-F238E27FC236}">
                <a16:creationId xmlns:a16="http://schemas.microsoft.com/office/drawing/2014/main" id="{6DF9D8A2-1ABA-114E-AC3C-AF098BD04DFD}"/>
              </a:ext>
            </a:extLst>
          </p:cNvPr>
          <p:cNvSpPr/>
          <p:nvPr/>
        </p:nvSpPr>
        <p:spPr>
          <a:xfrm>
            <a:off x="9747175" y="3497010"/>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931">
            <a:extLst>
              <a:ext uri="{FF2B5EF4-FFF2-40B4-BE49-F238E27FC236}">
                <a16:creationId xmlns:a16="http://schemas.microsoft.com/office/drawing/2014/main" id="{BBC11623-CEBE-6949-AA4B-0AA1E189422A}"/>
              </a:ext>
            </a:extLst>
          </p:cNvPr>
          <p:cNvSpPr/>
          <p:nvPr/>
        </p:nvSpPr>
        <p:spPr>
          <a:xfrm>
            <a:off x="10250931" y="3485016"/>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932">
            <a:extLst>
              <a:ext uri="{FF2B5EF4-FFF2-40B4-BE49-F238E27FC236}">
                <a16:creationId xmlns:a16="http://schemas.microsoft.com/office/drawing/2014/main" id="{0872F6D1-C0D5-DC4B-B400-D598E241465B}"/>
              </a:ext>
            </a:extLst>
          </p:cNvPr>
          <p:cNvSpPr/>
          <p:nvPr/>
        </p:nvSpPr>
        <p:spPr>
          <a:xfrm>
            <a:off x="10754687" y="347302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934">
            <a:extLst>
              <a:ext uri="{FF2B5EF4-FFF2-40B4-BE49-F238E27FC236}">
                <a16:creationId xmlns:a16="http://schemas.microsoft.com/office/drawing/2014/main" id="{F870CF9F-0E86-6147-9B29-E55C482445B5}"/>
              </a:ext>
            </a:extLst>
          </p:cNvPr>
          <p:cNvSpPr/>
          <p:nvPr/>
        </p:nvSpPr>
        <p:spPr>
          <a:xfrm>
            <a:off x="1186648" y="405185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935">
            <a:extLst>
              <a:ext uri="{FF2B5EF4-FFF2-40B4-BE49-F238E27FC236}">
                <a16:creationId xmlns:a16="http://schemas.microsoft.com/office/drawing/2014/main" id="{176E6193-E122-3B45-BCE9-64FBE75C1B79}"/>
              </a:ext>
            </a:extLst>
          </p:cNvPr>
          <p:cNvSpPr/>
          <p:nvPr/>
        </p:nvSpPr>
        <p:spPr>
          <a:xfrm>
            <a:off x="1654421" y="4051858"/>
            <a:ext cx="263682" cy="263720"/>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936">
            <a:extLst>
              <a:ext uri="{FF2B5EF4-FFF2-40B4-BE49-F238E27FC236}">
                <a16:creationId xmlns:a16="http://schemas.microsoft.com/office/drawing/2014/main" id="{87AF5D2B-55F4-364D-AE95-5527FF7D4594}"/>
              </a:ext>
            </a:extLst>
          </p:cNvPr>
          <p:cNvSpPr/>
          <p:nvPr/>
        </p:nvSpPr>
        <p:spPr>
          <a:xfrm>
            <a:off x="2230143" y="4051858"/>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937">
            <a:extLst>
              <a:ext uri="{FF2B5EF4-FFF2-40B4-BE49-F238E27FC236}">
                <a16:creationId xmlns:a16="http://schemas.microsoft.com/office/drawing/2014/main" id="{D9ABED19-B3FD-E74F-8654-7BC16CF72512}"/>
              </a:ext>
            </a:extLst>
          </p:cNvPr>
          <p:cNvSpPr/>
          <p:nvPr/>
        </p:nvSpPr>
        <p:spPr>
          <a:xfrm>
            <a:off x="2661934"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938">
            <a:extLst>
              <a:ext uri="{FF2B5EF4-FFF2-40B4-BE49-F238E27FC236}">
                <a16:creationId xmlns:a16="http://schemas.microsoft.com/office/drawing/2014/main" id="{C7FB6353-B500-5E4B-87DA-1ECC41CD96FB}"/>
              </a:ext>
            </a:extLst>
          </p:cNvPr>
          <p:cNvSpPr/>
          <p:nvPr/>
        </p:nvSpPr>
        <p:spPr>
          <a:xfrm>
            <a:off x="3165690"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939">
            <a:extLst>
              <a:ext uri="{FF2B5EF4-FFF2-40B4-BE49-F238E27FC236}">
                <a16:creationId xmlns:a16="http://schemas.microsoft.com/office/drawing/2014/main" id="{3C24BAFC-8423-AE42-AC8D-D70FE7BB514D}"/>
              </a:ext>
            </a:extLst>
          </p:cNvPr>
          <p:cNvSpPr/>
          <p:nvPr/>
        </p:nvSpPr>
        <p:spPr>
          <a:xfrm>
            <a:off x="3669446"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940">
            <a:extLst>
              <a:ext uri="{FF2B5EF4-FFF2-40B4-BE49-F238E27FC236}">
                <a16:creationId xmlns:a16="http://schemas.microsoft.com/office/drawing/2014/main" id="{56586B12-F969-9243-81C3-B018973C6AFE}"/>
              </a:ext>
            </a:extLst>
          </p:cNvPr>
          <p:cNvSpPr/>
          <p:nvPr/>
        </p:nvSpPr>
        <p:spPr>
          <a:xfrm>
            <a:off x="4173202"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941">
            <a:extLst>
              <a:ext uri="{FF2B5EF4-FFF2-40B4-BE49-F238E27FC236}">
                <a16:creationId xmlns:a16="http://schemas.microsoft.com/office/drawing/2014/main" id="{BC0C8A53-9EDF-1948-B0BA-3A30E797B116}"/>
              </a:ext>
            </a:extLst>
          </p:cNvPr>
          <p:cNvSpPr/>
          <p:nvPr/>
        </p:nvSpPr>
        <p:spPr>
          <a:xfrm>
            <a:off x="4676958"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942">
            <a:extLst>
              <a:ext uri="{FF2B5EF4-FFF2-40B4-BE49-F238E27FC236}">
                <a16:creationId xmlns:a16="http://schemas.microsoft.com/office/drawing/2014/main" id="{BC323102-BBAC-D742-AAE5-CDB13392F3C4}"/>
              </a:ext>
            </a:extLst>
          </p:cNvPr>
          <p:cNvSpPr/>
          <p:nvPr/>
        </p:nvSpPr>
        <p:spPr>
          <a:xfrm>
            <a:off x="5204702" y="405185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943">
            <a:extLst>
              <a:ext uri="{FF2B5EF4-FFF2-40B4-BE49-F238E27FC236}">
                <a16:creationId xmlns:a16="http://schemas.microsoft.com/office/drawing/2014/main" id="{BA6989D6-B862-C54D-9B52-70385E2AE41B}"/>
              </a:ext>
            </a:extLst>
          </p:cNvPr>
          <p:cNvSpPr/>
          <p:nvPr/>
        </p:nvSpPr>
        <p:spPr>
          <a:xfrm>
            <a:off x="5708458" y="405185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944">
            <a:extLst>
              <a:ext uri="{FF2B5EF4-FFF2-40B4-BE49-F238E27FC236}">
                <a16:creationId xmlns:a16="http://schemas.microsoft.com/office/drawing/2014/main" id="{220093F0-15E1-2E4D-9FB5-7781D9119EEF}"/>
              </a:ext>
            </a:extLst>
          </p:cNvPr>
          <p:cNvSpPr/>
          <p:nvPr/>
        </p:nvSpPr>
        <p:spPr>
          <a:xfrm>
            <a:off x="6224208"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945">
            <a:extLst>
              <a:ext uri="{FF2B5EF4-FFF2-40B4-BE49-F238E27FC236}">
                <a16:creationId xmlns:a16="http://schemas.microsoft.com/office/drawing/2014/main" id="{E784A144-E9F4-2E4C-BF4E-AD1CC911F560}"/>
              </a:ext>
            </a:extLst>
          </p:cNvPr>
          <p:cNvSpPr/>
          <p:nvPr/>
        </p:nvSpPr>
        <p:spPr>
          <a:xfrm>
            <a:off x="6727964"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946">
            <a:extLst>
              <a:ext uri="{FF2B5EF4-FFF2-40B4-BE49-F238E27FC236}">
                <a16:creationId xmlns:a16="http://schemas.microsoft.com/office/drawing/2014/main" id="{F2D61549-F673-724E-9654-A81B84C7CD42}"/>
              </a:ext>
            </a:extLst>
          </p:cNvPr>
          <p:cNvSpPr/>
          <p:nvPr/>
        </p:nvSpPr>
        <p:spPr>
          <a:xfrm>
            <a:off x="7231720"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947">
            <a:extLst>
              <a:ext uri="{FF2B5EF4-FFF2-40B4-BE49-F238E27FC236}">
                <a16:creationId xmlns:a16="http://schemas.microsoft.com/office/drawing/2014/main" id="{0C04A436-A273-7B42-B436-C7012BC81A8A}"/>
              </a:ext>
            </a:extLst>
          </p:cNvPr>
          <p:cNvSpPr/>
          <p:nvPr/>
        </p:nvSpPr>
        <p:spPr>
          <a:xfrm>
            <a:off x="7735476"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948">
            <a:extLst>
              <a:ext uri="{FF2B5EF4-FFF2-40B4-BE49-F238E27FC236}">
                <a16:creationId xmlns:a16="http://schemas.microsoft.com/office/drawing/2014/main" id="{9EA77C37-A266-E14C-8789-5143545C2EE5}"/>
              </a:ext>
            </a:extLst>
          </p:cNvPr>
          <p:cNvSpPr/>
          <p:nvPr/>
        </p:nvSpPr>
        <p:spPr>
          <a:xfrm>
            <a:off x="8275214" y="404566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949">
            <a:extLst>
              <a:ext uri="{FF2B5EF4-FFF2-40B4-BE49-F238E27FC236}">
                <a16:creationId xmlns:a16="http://schemas.microsoft.com/office/drawing/2014/main" id="{8725C68C-CEEA-A648-94DA-C8CDA89759A6}"/>
              </a:ext>
            </a:extLst>
          </p:cNvPr>
          <p:cNvSpPr/>
          <p:nvPr/>
        </p:nvSpPr>
        <p:spPr>
          <a:xfrm>
            <a:off x="8766976" y="4045663"/>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950">
            <a:extLst>
              <a:ext uri="{FF2B5EF4-FFF2-40B4-BE49-F238E27FC236}">
                <a16:creationId xmlns:a16="http://schemas.microsoft.com/office/drawing/2014/main" id="{E208F72E-F2EE-694E-A277-86EA6AC85150}"/>
              </a:ext>
            </a:extLst>
          </p:cNvPr>
          <p:cNvSpPr/>
          <p:nvPr/>
        </p:nvSpPr>
        <p:spPr>
          <a:xfrm>
            <a:off x="9270732" y="4045663"/>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951">
            <a:extLst>
              <a:ext uri="{FF2B5EF4-FFF2-40B4-BE49-F238E27FC236}">
                <a16:creationId xmlns:a16="http://schemas.microsoft.com/office/drawing/2014/main" id="{0B60984A-E4DF-724E-8FC8-9D9201F5D40E}"/>
              </a:ext>
            </a:extLst>
          </p:cNvPr>
          <p:cNvSpPr/>
          <p:nvPr/>
        </p:nvSpPr>
        <p:spPr>
          <a:xfrm>
            <a:off x="9750500" y="4069652"/>
            <a:ext cx="263872" cy="21589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952">
            <a:extLst>
              <a:ext uri="{FF2B5EF4-FFF2-40B4-BE49-F238E27FC236}">
                <a16:creationId xmlns:a16="http://schemas.microsoft.com/office/drawing/2014/main" id="{472EE461-6F35-2C4B-A2F6-6A63ACD64F44}"/>
              </a:ext>
            </a:extLst>
          </p:cNvPr>
          <p:cNvSpPr/>
          <p:nvPr/>
        </p:nvSpPr>
        <p:spPr>
          <a:xfrm>
            <a:off x="10254256"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953">
            <a:extLst>
              <a:ext uri="{FF2B5EF4-FFF2-40B4-BE49-F238E27FC236}">
                <a16:creationId xmlns:a16="http://schemas.microsoft.com/office/drawing/2014/main" id="{299FE350-45A7-5D4F-8E08-76CF32ABF5C3}"/>
              </a:ext>
            </a:extLst>
          </p:cNvPr>
          <p:cNvSpPr/>
          <p:nvPr/>
        </p:nvSpPr>
        <p:spPr>
          <a:xfrm>
            <a:off x="10758012"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955">
            <a:extLst>
              <a:ext uri="{FF2B5EF4-FFF2-40B4-BE49-F238E27FC236}">
                <a16:creationId xmlns:a16="http://schemas.microsoft.com/office/drawing/2014/main" id="{D0AE0E3F-5EB9-A146-A2E8-2990028CEB74}"/>
              </a:ext>
            </a:extLst>
          </p:cNvPr>
          <p:cNvSpPr/>
          <p:nvPr/>
        </p:nvSpPr>
        <p:spPr>
          <a:xfrm>
            <a:off x="1183324"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956">
            <a:extLst>
              <a:ext uri="{FF2B5EF4-FFF2-40B4-BE49-F238E27FC236}">
                <a16:creationId xmlns:a16="http://schemas.microsoft.com/office/drawing/2014/main" id="{DB0211B9-E226-6C4A-A7C2-2A453F41E89F}"/>
              </a:ext>
            </a:extLst>
          </p:cNvPr>
          <p:cNvSpPr/>
          <p:nvPr/>
        </p:nvSpPr>
        <p:spPr>
          <a:xfrm>
            <a:off x="1687080"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957">
            <a:extLst>
              <a:ext uri="{FF2B5EF4-FFF2-40B4-BE49-F238E27FC236}">
                <a16:creationId xmlns:a16="http://schemas.microsoft.com/office/drawing/2014/main" id="{6ECA3971-7743-614A-AED7-EFCB2FE8E6BF}"/>
              </a:ext>
            </a:extLst>
          </p:cNvPr>
          <p:cNvSpPr/>
          <p:nvPr/>
        </p:nvSpPr>
        <p:spPr>
          <a:xfrm>
            <a:off x="2190836"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958">
            <a:extLst>
              <a:ext uri="{FF2B5EF4-FFF2-40B4-BE49-F238E27FC236}">
                <a16:creationId xmlns:a16="http://schemas.microsoft.com/office/drawing/2014/main" id="{D0E55864-41FD-7B46-A1FB-CD8C9723FAD2}"/>
              </a:ext>
            </a:extLst>
          </p:cNvPr>
          <p:cNvSpPr/>
          <p:nvPr/>
        </p:nvSpPr>
        <p:spPr>
          <a:xfrm>
            <a:off x="2694592"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959">
            <a:extLst>
              <a:ext uri="{FF2B5EF4-FFF2-40B4-BE49-F238E27FC236}">
                <a16:creationId xmlns:a16="http://schemas.microsoft.com/office/drawing/2014/main" id="{9EC52FEE-C412-0A48-B766-5D3F0FA92807}"/>
              </a:ext>
            </a:extLst>
          </p:cNvPr>
          <p:cNvSpPr/>
          <p:nvPr/>
        </p:nvSpPr>
        <p:spPr>
          <a:xfrm>
            <a:off x="3198348"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960">
            <a:extLst>
              <a:ext uri="{FF2B5EF4-FFF2-40B4-BE49-F238E27FC236}">
                <a16:creationId xmlns:a16="http://schemas.microsoft.com/office/drawing/2014/main" id="{7A61D643-EA85-5E4E-A8DB-66FF80DC8294}"/>
              </a:ext>
            </a:extLst>
          </p:cNvPr>
          <p:cNvSpPr/>
          <p:nvPr/>
        </p:nvSpPr>
        <p:spPr>
          <a:xfrm>
            <a:off x="3702103" y="4654713"/>
            <a:ext cx="263905" cy="191907"/>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961">
            <a:extLst>
              <a:ext uri="{FF2B5EF4-FFF2-40B4-BE49-F238E27FC236}">
                <a16:creationId xmlns:a16="http://schemas.microsoft.com/office/drawing/2014/main" id="{012A1095-A47F-4C4F-8798-79669626560B}"/>
              </a:ext>
            </a:extLst>
          </p:cNvPr>
          <p:cNvSpPr/>
          <p:nvPr/>
        </p:nvSpPr>
        <p:spPr>
          <a:xfrm>
            <a:off x="4241842" y="4618731"/>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962">
            <a:extLst>
              <a:ext uri="{FF2B5EF4-FFF2-40B4-BE49-F238E27FC236}">
                <a16:creationId xmlns:a16="http://schemas.microsoft.com/office/drawing/2014/main" id="{68AFC785-7E34-A84D-BEDD-3CDA85B37070}"/>
              </a:ext>
            </a:extLst>
          </p:cNvPr>
          <p:cNvSpPr/>
          <p:nvPr/>
        </p:nvSpPr>
        <p:spPr>
          <a:xfrm>
            <a:off x="4709616"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963">
            <a:extLst>
              <a:ext uri="{FF2B5EF4-FFF2-40B4-BE49-F238E27FC236}">
                <a16:creationId xmlns:a16="http://schemas.microsoft.com/office/drawing/2014/main" id="{66129035-C128-DD45-ABB3-9D0A4C2037B0}"/>
              </a:ext>
            </a:extLst>
          </p:cNvPr>
          <p:cNvSpPr/>
          <p:nvPr/>
        </p:nvSpPr>
        <p:spPr>
          <a:xfrm>
            <a:off x="5213371" y="4678702"/>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964">
            <a:extLst>
              <a:ext uri="{FF2B5EF4-FFF2-40B4-BE49-F238E27FC236}">
                <a16:creationId xmlns:a16="http://schemas.microsoft.com/office/drawing/2014/main" id="{E568C68C-0398-AE41-8E0A-46650F34683C}"/>
              </a:ext>
            </a:extLst>
          </p:cNvPr>
          <p:cNvSpPr/>
          <p:nvPr/>
        </p:nvSpPr>
        <p:spPr>
          <a:xfrm>
            <a:off x="5717127" y="465471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965">
            <a:extLst>
              <a:ext uri="{FF2B5EF4-FFF2-40B4-BE49-F238E27FC236}">
                <a16:creationId xmlns:a16="http://schemas.microsoft.com/office/drawing/2014/main" id="{9AB251DD-5E8B-A147-A45C-55639470B98D}"/>
              </a:ext>
            </a:extLst>
          </p:cNvPr>
          <p:cNvSpPr/>
          <p:nvPr/>
        </p:nvSpPr>
        <p:spPr>
          <a:xfrm>
            <a:off x="1183324" y="5182458"/>
            <a:ext cx="263872" cy="155925"/>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966">
            <a:extLst>
              <a:ext uri="{FF2B5EF4-FFF2-40B4-BE49-F238E27FC236}">
                <a16:creationId xmlns:a16="http://schemas.microsoft.com/office/drawing/2014/main" id="{593CF332-04F1-1541-A42F-D521EA99698F}"/>
              </a:ext>
            </a:extLst>
          </p:cNvPr>
          <p:cNvSpPr/>
          <p:nvPr/>
        </p:nvSpPr>
        <p:spPr>
          <a:xfrm>
            <a:off x="1687080" y="514647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967">
            <a:extLst>
              <a:ext uri="{FF2B5EF4-FFF2-40B4-BE49-F238E27FC236}">
                <a16:creationId xmlns:a16="http://schemas.microsoft.com/office/drawing/2014/main" id="{16E2B125-3364-C049-8585-00F26B580FAE}"/>
              </a:ext>
            </a:extLst>
          </p:cNvPr>
          <p:cNvSpPr/>
          <p:nvPr/>
        </p:nvSpPr>
        <p:spPr>
          <a:xfrm>
            <a:off x="2190836" y="513448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968">
            <a:extLst>
              <a:ext uri="{FF2B5EF4-FFF2-40B4-BE49-F238E27FC236}">
                <a16:creationId xmlns:a16="http://schemas.microsoft.com/office/drawing/2014/main" id="{877EB655-09F8-7C46-BD8C-AB233FC6224B}"/>
              </a:ext>
            </a:extLst>
          </p:cNvPr>
          <p:cNvSpPr/>
          <p:nvPr/>
        </p:nvSpPr>
        <p:spPr>
          <a:xfrm>
            <a:off x="2694592" y="514647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969">
            <a:extLst>
              <a:ext uri="{FF2B5EF4-FFF2-40B4-BE49-F238E27FC236}">
                <a16:creationId xmlns:a16="http://schemas.microsoft.com/office/drawing/2014/main" id="{18462B2A-DC01-4D41-982C-E4776E8E2446}"/>
              </a:ext>
            </a:extLst>
          </p:cNvPr>
          <p:cNvSpPr/>
          <p:nvPr/>
        </p:nvSpPr>
        <p:spPr>
          <a:xfrm>
            <a:off x="3198348" y="513448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970">
            <a:extLst>
              <a:ext uri="{FF2B5EF4-FFF2-40B4-BE49-F238E27FC236}">
                <a16:creationId xmlns:a16="http://schemas.microsoft.com/office/drawing/2014/main" id="{D3F799D5-728B-6D42-AF5E-A3BC79262A41}"/>
              </a:ext>
            </a:extLst>
          </p:cNvPr>
          <p:cNvSpPr/>
          <p:nvPr/>
        </p:nvSpPr>
        <p:spPr>
          <a:xfrm>
            <a:off x="3702104"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971">
            <a:extLst>
              <a:ext uri="{FF2B5EF4-FFF2-40B4-BE49-F238E27FC236}">
                <a16:creationId xmlns:a16="http://schemas.microsoft.com/office/drawing/2014/main" id="{2BD5AA00-FD6A-EC47-883F-97A60B2F2ECE}"/>
              </a:ext>
            </a:extLst>
          </p:cNvPr>
          <p:cNvSpPr/>
          <p:nvPr/>
        </p:nvSpPr>
        <p:spPr>
          <a:xfrm>
            <a:off x="4205860"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972">
            <a:extLst>
              <a:ext uri="{FF2B5EF4-FFF2-40B4-BE49-F238E27FC236}">
                <a16:creationId xmlns:a16="http://schemas.microsoft.com/office/drawing/2014/main" id="{2E747E34-8AB8-834F-AC0A-770BD7AF088E}"/>
              </a:ext>
            </a:extLst>
          </p:cNvPr>
          <p:cNvSpPr/>
          <p:nvPr/>
        </p:nvSpPr>
        <p:spPr>
          <a:xfrm>
            <a:off x="4709616"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973">
            <a:extLst>
              <a:ext uri="{FF2B5EF4-FFF2-40B4-BE49-F238E27FC236}">
                <a16:creationId xmlns:a16="http://schemas.microsoft.com/office/drawing/2014/main" id="{F57B774D-C3E2-2246-9403-CD4A4BA113FD}"/>
              </a:ext>
            </a:extLst>
          </p:cNvPr>
          <p:cNvSpPr/>
          <p:nvPr/>
        </p:nvSpPr>
        <p:spPr>
          <a:xfrm>
            <a:off x="5213371" y="5140478"/>
            <a:ext cx="263872" cy="227890"/>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974">
            <a:extLst>
              <a:ext uri="{FF2B5EF4-FFF2-40B4-BE49-F238E27FC236}">
                <a16:creationId xmlns:a16="http://schemas.microsoft.com/office/drawing/2014/main" id="{B1EFE3AD-8286-C04A-9A26-CC61F971238B}"/>
              </a:ext>
            </a:extLst>
          </p:cNvPr>
          <p:cNvSpPr/>
          <p:nvPr/>
        </p:nvSpPr>
        <p:spPr>
          <a:xfrm>
            <a:off x="5717127"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975">
            <a:extLst>
              <a:ext uri="{FF2B5EF4-FFF2-40B4-BE49-F238E27FC236}">
                <a16:creationId xmlns:a16="http://schemas.microsoft.com/office/drawing/2014/main" id="{84AD0B94-B219-BE4E-AB47-D1A45804F10D}"/>
              </a:ext>
            </a:extLst>
          </p:cNvPr>
          <p:cNvSpPr/>
          <p:nvPr/>
        </p:nvSpPr>
        <p:spPr>
          <a:xfrm>
            <a:off x="6292849"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976">
            <a:extLst>
              <a:ext uri="{FF2B5EF4-FFF2-40B4-BE49-F238E27FC236}">
                <a16:creationId xmlns:a16="http://schemas.microsoft.com/office/drawing/2014/main" id="{719BCEFA-A26E-7A45-81BF-FB32ED668F76}"/>
              </a:ext>
            </a:extLst>
          </p:cNvPr>
          <p:cNvSpPr/>
          <p:nvPr/>
        </p:nvSpPr>
        <p:spPr>
          <a:xfrm>
            <a:off x="6796605"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977">
            <a:extLst>
              <a:ext uri="{FF2B5EF4-FFF2-40B4-BE49-F238E27FC236}">
                <a16:creationId xmlns:a16="http://schemas.microsoft.com/office/drawing/2014/main" id="{1C822BF9-D9A8-BC4E-841F-04C7E78AF3CF}"/>
              </a:ext>
            </a:extLst>
          </p:cNvPr>
          <p:cNvSpPr/>
          <p:nvPr/>
        </p:nvSpPr>
        <p:spPr>
          <a:xfrm>
            <a:off x="7300360"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978">
            <a:extLst>
              <a:ext uri="{FF2B5EF4-FFF2-40B4-BE49-F238E27FC236}">
                <a16:creationId xmlns:a16="http://schemas.microsoft.com/office/drawing/2014/main" id="{102928E4-88C3-EF49-8950-5F43DA675B08}"/>
              </a:ext>
            </a:extLst>
          </p:cNvPr>
          <p:cNvSpPr/>
          <p:nvPr/>
        </p:nvSpPr>
        <p:spPr>
          <a:xfrm>
            <a:off x="7804116"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979">
            <a:extLst>
              <a:ext uri="{FF2B5EF4-FFF2-40B4-BE49-F238E27FC236}">
                <a16:creationId xmlns:a16="http://schemas.microsoft.com/office/drawing/2014/main" id="{D757F670-7E3B-D943-9220-2A72E3A545D5}"/>
              </a:ext>
            </a:extLst>
          </p:cNvPr>
          <p:cNvSpPr/>
          <p:nvPr/>
        </p:nvSpPr>
        <p:spPr>
          <a:xfrm>
            <a:off x="8307873"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980">
            <a:extLst>
              <a:ext uri="{FF2B5EF4-FFF2-40B4-BE49-F238E27FC236}">
                <a16:creationId xmlns:a16="http://schemas.microsoft.com/office/drawing/2014/main" id="{4AED28D4-D17E-1B48-A532-5DFF18C216F8}"/>
              </a:ext>
            </a:extLst>
          </p:cNvPr>
          <p:cNvSpPr/>
          <p:nvPr/>
        </p:nvSpPr>
        <p:spPr>
          <a:xfrm>
            <a:off x="8811629" y="4654713"/>
            <a:ext cx="263872" cy="263872"/>
          </a:xfrm>
          <a:prstGeom prst="ellipse">
            <a:avLst/>
          </a:pr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981">
            <a:extLst>
              <a:ext uri="{FF2B5EF4-FFF2-40B4-BE49-F238E27FC236}">
                <a16:creationId xmlns:a16="http://schemas.microsoft.com/office/drawing/2014/main" id="{BAC19720-49D9-874D-9398-76FC1B4EBD79}"/>
              </a:ext>
            </a:extLst>
          </p:cNvPr>
          <p:cNvSpPr/>
          <p:nvPr/>
        </p:nvSpPr>
        <p:spPr>
          <a:xfrm>
            <a:off x="9315384"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982">
            <a:extLst>
              <a:ext uri="{FF2B5EF4-FFF2-40B4-BE49-F238E27FC236}">
                <a16:creationId xmlns:a16="http://schemas.microsoft.com/office/drawing/2014/main" id="{8A2AF01F-59D5-9842-B2F8-7223EF2B6594}"/>
              </a:ext>
            </a:extLst>
          </p:cNvPr>
          <p:cNvSpPr/>
          <p:nvPr/>
        </p:nvSpPr>
        <p:spPr>
          <a:xfrm>
            <a:off x="9819140"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983">
            <a:extLst>
              <a:ext uri="{FF2B5EF4-FFF2-40B4-BE49-F238E27FC236}">
                <a16:creationId xmlns:a16="http://schemas.microsoft.com/office/drawing/2014/main" id="{300455E9-D28E-F043-B00B-3995F61D70E9}"/>
              </a:ext>
            </a:extLst>
          </p:cNvPr>
          <p:cNvSpPr/>
          <p:nvPr/>
        </p:nvSpPr>
        <p:spPr>
          <a:xfrm>
            <a:off x="10322896"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984">
            <a:extLst>
              <a:ext uri="{FF2B5EF4-FFF2-40B4-BE49-F238E27FC236}">
                <a16:creationId xmlns:a16="http://schemas.microsoft.com/office/drawing/2014/main" id="{40B99FBB-F09C-354C-8EA2-C2352D0D27C0}"/>
              </a:ext>
            </a:extLst>
          </p:cNvPr>
          <p:cNvSpPr/>
          <p:nvPr/>
        </p:nvSpPr>
        <p:spPr>
          <a:xfrm>
            <a:off x="10898618" y="4654713"/>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22571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1182-3D05-E04F-9404-E69322498A21}"/>
              </a:ext>
            </a:extLst>
          </p:cNvPr>
          <p:cNvSpPr>
            <a:spLocks noGrp="1"/>
          </p:cNvSpPr>
          <p:nvPr>
            <p:ph type="title" hasCustomPrompt="1"/>
          </p:nvPr>
        </p:nvSpPr>
        <p:spPr/>
        <p:txBody>
          <a:bodyPr/>
          <a:lstStyle/>
          <a:p>
            <a:r>
              <a:rPr lang="en-US" dirty="0"/>
              <a:t>NOTES</a:t>
            </a:r>
          </a:p>
        </p:txBody>
      </p:sp>
      <p:sp>
        <p:nvSpPr>
          <p:cNvPr id="4" name="Text Placeholder 3">
            <a:extLst>
              <a:ext uri="{FF2B5EF4-FFF2-40B4-BE49-F238E27FC236}">
                <a16:creationId xmlns:a16="http://schemas.microsoft.com/office/drawing/2014/main" id="{A1855533-86E9-6646-A92B-C1A79BC81B36}"/>
              </a:ext>
            </a:extLst>
          </p:cNvPr>
          <p:cNvSpPr>
            <a:spLocks noGrp="1"/>
          </p:cNvSpPr>
          <p:nvPr>
            <p:ph type="body" sz="quarter" idx="10" hasCustomPrompt="1"/>
          </p:nvPr>
        </p:nvSpPr>
        <p:spPr>
          <a:xfrm>
            <a:off x="838200" y="1949450"/>
            <a:ext cx="10515600" cy="4259263"/>
          </a:xfrm>
        </p:spPr>
        <p:txBody>
          <a:bodyPr/>
          <a:lstStyle>
            <a:lvl1pPr marL="342900" indent="-342900">
              <a:buFont typeface="Arial" panose="020B0604020202020204" pitchFamily="34" charset="0"/>
              <a:buChar char="•"/>
              <a:defRPr/>
            </a:lvl1pPr>
            <a:lvl2pPr>
              <a:defRPr/>
            </a:lvl2pPr>
          </a:lstStyle>
          <a:p>
            <a:pPr lvl="0"/>
            <a:r>
              <a:rPr lang="en-US" dirty="0"/>
              <a:t>If you use a plain slide and add your own text most heads are Gotham Bold, all caps, 45 points</a:t>
            </a:r>
          </a:p>
          <a:p>
            <a:pPr lvl="0"/>
            <a:r>
              <a:rPr lang="en-US" dirty="0"/>
              <a:t>Most body copy is Gotham Book 20-24, depending on fit</a:t>
            </a:r>
          </a:p>
          <a:p>
            <a:pPr lvl="0"/>
            <a:r>
              <a:rPr lang="en-US" dirty="0"/>
              <a:t>If you use a picture and want text over it, darken it so text is legible. </a:t>
            </a:r>
          </a:p>
          <a:p>
            <a:pPr lvl="1"/>
            <a:r>
              <a:rPr lang="en-US" dirty="0"/>
              <a:t>Go to Format Pane &gt; Format Picture &gt; Picture Corrections &gt; Brightness/Contrast &gt; Brightness and adjust darkness. Experiment per picture, but probably around -50%.</a:t>
            </a:r>
          </a:p>
          <a:p>
            <a:pPr lvl="0"/>
            <a:r>
              <a:rPr lang="en-US" dirty="0"/>
              <a:t>If you want icons go to icon slides below and select the one you want. Copy and then go to slide (not in master) where you want and paste. Scale to the size you want (ensuring it does not get skewed.)</a:t>
            </a:r>
          </a:p>
        </p:txBody>
      </p:sp>
    </p:spTree>
    <p:extLst>
      <p:ext uri="{BB962C8B-B14F-4D97-AF65-F5344CB8AC3E}">
        <p14:creationId xmlns:p14="http://schemas.microsoft.com/office/powerpoint/2010/main" val="3554301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ndard - pattern - text blocks">
    <p:spTree>
      <p:nvGrpSpPr>
        <p:cNvPr id="1" name=""/>
        <p:cNvGrpSpPr/>
        <p:nvPr/>
      </p:nvGrpSpPr>
      <p:grpSpPr>
        <a:xfrm>
          <a:off x="0" y="0"/>
          <a:ext cx="0" cy="0"/>
          <a:chOff x="0" y="0"/>
          <a:chExt cx="0" cy="0"/>
        </a:xfrm>
      </p:grpSpPr>
      <p:pic>
        <p:nvPicPr>
          <p:cNvPr id="6" name="Picture 5" descr="A white background with lines&#10;&#10;Description automatically generated">
            <a:extLst>
              <a:ext uri="{FF2B5EF4-FFF2-40B4-BE49-F238E27FC236}">
                <a16:creationId xmlns:a16="http://schemas.microsoft.com/office/drawing/2014/main" id="{DCD45B3C-A90B-5B2D-C0A3-4EFC8394C7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927"/>
            <a:ext cx="12204315" cy="6864927"/>
          </a:xfrm>
          <a:prstGeom prst="rect">
            <a:avLst/>
          </a:prstGeom>
        </p:spPr>
      </p:pic>
      <p:sp>
        <p:nvSpPr>
          <p:cNvPr id="2" name="Title Placeholder 1">
            <a:extLst>
              <a:ext uri="{FF2B5EF4-FFF2-40B4-BE49-F238E27FC236}">
                <a16:creationId xmlns:a16="http://schemas.microsoft.com/office/drawing/2014/main" id="{90137C4D-DD52-D810-EA63-ECF7AB9CA2B4}"/>
              </a:ext>
            </a:extLst>
          </p:cNvPr>
          <p:cNvSpPr>
            <a:spLocks noGrp="1"/>
          </p:cNvSpPr>
          <p:nvPr>
            <p:ph type="title" hasCustomPrompt="1"/>
          </p:nvPr>
        </p:nvSpPr>
        <p:spPr>
          <a:xfrm>
            <a:off x="838200" y="365126"/>
            <a:ext cx="10515600" cy="1041644"/>
          </a:xfrm>
          <a:prstGeom prst="rect">
            <a:avLst/>
          </a:prstGeom>
        </p:spPr>
        <p:txBody>
          <a:bodyPr vert="horz" lIns="91440" tIns="45720" rIns="91440" bIns="45720" rtlCol="0" anchor="ctr">
            <a:normAutofit/>
          </a:bodyPr>
          <a:lstStyle>
            <a:lvl1pPr>
              <a:lnSpc>
                <a:spcPct val="110000"/>
              </a:lnSpc>
              <a:defRPr sz="2400" spc="100" baseline="0"/>
            </a:lvl1pPr>
          </a:lstStyle>
          <a:p>
            <a:r>
              <a:rPr lang="en-US" dirty="0"/>
              <a:t>CLICK TO EDIT MASTER TITLE STYLE</a:t>
            </a:r>
          </a:p>
        </p:txBody>
      </p:sp>
      <p:sp>
        <p:nvSpPr>
          <p:cNvPr id="3" name="Text Placeholder 2">
            <a:extLst>
              <a:ext uri="{FF2B5EF4-FFF2-40B4-BE49-F238E27FC236}">
                <a16:creationId xmlns:a16="http://schemas.microsoft.com/office/drawing/2014/main" id="{E10AEEC6-E4DA-4A98-EDE9-69F6F8820526}"/>
              </a:ext>
            </a:extLst>
          </p:cNvPr>
          <p:cNvSpPr>
            <a:spLocks noGrp="1"/>
          </p:cNvSpPr>
          <p:nvPr>
            <p:ph idx="1" hasCustomPrompt="1"/>
          </p:nvPr>
        </p:nvSpPr>
        <p:spPr>
          <a:xfrm>
            <a:off x="838200" y="1540814"/>
            <a:ext cx="10515600" cy="4351338"/>
          </a:xfrm>
          <a:prstGeom prst="rect">
            <a:avLst/>
          </a:prstGeom>
        </p:spPr>
        <p:txBody>
          <a:bodyPr vert="horz" lIns="91440" tIns="45720" rIns="91440" bIns="45720" rtlCol="0">
            <a:normAutofit/>
          </a:bodyPr>
          <a:lstStyle>
            <a:lvl1pPr marL="342900" indent="-342900">
              <a:tabLst/>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1690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30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99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024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427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609600"/>
            <a:ext cx="8839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946400" y="1981200"/>
            <a:ext cx="8737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7" descr="LRE_Finals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70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a:solidFill>
            <a:schemeClr val="accent2"/>
          </a:solidFill>
          <a:latin typeface="+mj-lt"/>
          <a:ea typeface="ＭＳ Ｐゴシック" pitchFamily="34" charset="-128"/>
          <a:cs typeface="+mj-cs"/>
        </a:defRPr>
      </a:lvl1pPr>
      <a:lvl2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2pPr>
      <a:lvl3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3pPr>
      <a:lvl4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4pPr>
      <a:lvl5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5pPr>
      <a:lvl6pPr marL="4572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6pPr>
      <a:lvl7pPr marL="9144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7pPr>
      <a:lvl8pPr marL="13716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8pPr>
      <a:lvl9pPr marL="18288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accent2"/>
          </a:solidFill>
          <a:latin typeface="+mn-lt"/>
          <a:ea typeface="ＭＳ Ｐゴシック" pitchFamily="34" charset="-128"/>
          <a:cs typeface="+mn-cs"/>
        </a:defRPr>
      </a:lvl1pPr>
      <a:lvl2pPr marL="742950" indent="-285750" algn="l" rtl="0" eaLnBrk="1" fontAlgn="base" hangingPunct="1">
        <a:spcBef>
          <a:spcPct val="20000"/>
        </a:spcBef>
        <a:spcAft>
          <a:spcPct val="0"/>
        </a:spcAft>
        <a:buChar char="–"/>
        <a:defRPr sz="2800">
          <a:solidFill>
            <a:schemeClr val="accent2"/>
          </a:solidFill>
          <a:latin typeface="+mn-lt"/>
          <a:ea typeface="ＭＳ Ｐゴシック" pitchFamily="34" charset="-128"/>
        </a:defRPr>
      </a:lvl2pPr>
      <a:lvl3pPr marL="1143000" indent="-228600" algn="l" rtl="0" eaLnBrk="1" fontAlgn="base" hangingPunct="1">
        <a:spcBef>
          <a:spcPct val="20000"/>
        </a:spcBef>
        <a:spcAft>
          <a:spcPct val="0"/>
        </a:spcAft>
        <a:buChar char="•"/>
        <a:defRPr sz="2400">
          <a:solidFill>
            <a:schemeClr val="accent2"/>
          </a:solidFill>
          <a:latin typeface="+mn-lt"/>
          <a:ea typeface="ＭＳ Ｐゴシック" pitchFamily="34" charset="-128"/>
        </a:defRPr>
      </a:lvl3pPr>
      <a:lvl4pPr marL="1600200" indent="-228600" algn="l" rtl="0" eaLnBrk="1" fontAlgn="base" hangingPunct="1">
        <a:spcBef>
          <a:spcPct val="20000"/>
        </a:spcBef>
        <a:spcAft>
          <a:spcPct val="0"/>
        </a:spcAft>
        <a:buChar char="–"/>
        <a:defRPr sz="2000">
          <a:solidFill>
            <a:schemeClr val="accent2"/>
          </a:solidFill>
          <a:latin typeface="+mn-lt"/>
          <a:ea typeface="ＭＳ Ｐゴシック" pitchFamily="34" charset="-128"/>
        </a:defRPr>
      </a:lvl4pPr>
      <a:lvl5pPr marL="2057400" indent="-228600" algn="l" rtl="0" eaLnBrk="1" fontAlgn="base" hangingPunct="1">
        <a:spcBef>
          <a:spcPct val="20000"/>
        </a:spcBef>
        <a:spcAft>
          <a:spcPct val="0"/>
        </a:spcAft>
        <a:buChar char="»"/>
        <a:defRPr sz="2000">
          <a:solidFill>
            <a:schemeClr val="accent2"/>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accent2"/>
          </a:solidFill>
          <a:latin typeface="+mn-lt"/>
          <a:ea typeface="+mn-ea"/>
        </a:defRPr>
      </a:lvl6pPr>
      <a:lvl7pPr marL="2971800" indent="-228600" algn="l" rtl="0" eaLnBrk="1" fontAlgn="base" hangingPunct="1">
        <a:spcBef>
          <a:spcPct val="20000"/>
        </a:spcBef>
        <a:spcAft>
          <a:spcPct val="0"/>
        </a:spcAft>
        <a:buChar char="»"/>
        <a:defRPr sz="2000">
          <a:solidFill>
            <a:schemeClr val="accent2"/>
          </a:solidFill>
          <a:latin typeface="+mn-lt"/>
          <a:ea typeface="+mn-ea"/>
        </a:defRPr>
      </a:lvl7pPr>
      <a:lvl8pPr marL="3429000" indent="-228600" algn="l" rtl="0" eaLnBrk="1" fontAlgn="base" hangingPunct="1">
        <a:spcBef>
          <a:spcPct val="20000"/>
        </a:spcBef>
        <a:spcAft>
          <a:spcPct val="0"/>
        </a:spcAft>
        <a:buChar char="»"/>
        <a:defRPr sz="2000">
          <a:solidFill>
            <a:schemeClr val="accent2"/>
          </a:solidFill>
          <a:latin typeface="+mn-lt"/>
          <a:ea typeface="+mn-ea"/>
        </a:defRPr>
      </a:lvl8pPr>
      <a:lvl9pPr marL="3886200" indent="-228600" algn="l" rtl="0" eaLnBrk="1" fontAlgn="base" hangingPunct="1">
        <a:spcBef>
          <a:spcPct val="20000"/>
        </a:spcBef>
        <a:spcAft>
          <a:spcPct val="0"/>
        </a:spcAft>
        <a:buChar char="»"/>
        <a:defRPr sz="2000">
          <a:solidFill>
            <a:schemeClr val="accent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098551"/>
            <a:ext cx="10972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9637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ea typeface="+mn-ea"/>
                <a:cs typeface="+mn-cs"/>
              </a:defRPr>
            </a:lvl1pPr>
          </a:lstStyle>
          <a:p>
            <a:pPr>
              <a:defRPr/>
            </a:pPr>
            <a:fld id="{E2AAC83B-4EBE-48CD-B19D-677079A769FF}" type="slidenum">
              <a:rPr lang="en-US"/>
              <a:pPr>
                <a:defRPr/>
              </a:pPr>
              <a:t>‹#›</a:t>
            </a:fld>
            <a:endParaRPr lang="en-US"/>
          </a:p>
        </p:txBody>
      </p:sp>
    </p:spTree>
    <p:extLst>
      <p:ext uri="{BB962C8B-B14F-4D97-AF65-F5344CB8AC3E}">
        <p14:creationId xmlns:p14="http://schemas.microsoft.com/office/powerpoint/2010/main" val="2192280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457200" rtl="0" eaLnBrk="1" fontAlgn="base" hangingPunct="1">
        <a:spcBef>
          <a:spcPct val="0"/>
        </a:spcBef>
        <a:spcAft>
          <a:spcPct val="0"/>
        </a:spcAft>
        <a:defRPr sz="4400">
          <a:solidFill>
            <a:srgbClr val="9BC14F"/>
          </a:solidFill>
          <a:latin typeface="+mj-lt"/>
          <a:ea typeface="+mj-ea"/>
          <a:cs typeface="+mj-cs"/>
        </a:defRPr>
      </a:lvl1pPr>
      <a:lvl2pPr algn="ctr" defTabSz="457200" rtl="0" eaLnBrk="1" fontAlgn="base" hangingPunct="1">
        <a:spcBef>
          <a:spcPct val="0"/>
        </a:spcBef>
        <a:spcAft>
          <a:spcPct val="0"/>
        </a:spcAft>
        <a:defRPr sz="4400">
          <a:solidFill>
            <a:srgbClr val="9BC14F"/>
          </a:solidFill>
          <a:latin typeface="Calibri" pitchFamily="34" charset="0"/>
          <a:cs typeface="Arial" charset="0"/>
        </a:defRPr>
      </a:lvl2pPr>
      <a:lvl3pPr algn="ctr" defTabSz="457200" rtl="0" eaLnBrk="1" fontAlgn="base" hangingPunct="1">
        <a:spcBef>
          <a:spcPct val="0"/>
        </a:spcBef>
        <a:spcAft>
          <a:spcPct val="0"/>
        </a:spcAft>
        <a:defRPr sz="4400">
          <a:solidFill>
            <a:srgbClr val="9BC14F"/>
          </a:solidFill>
          <a:latin typeface="Calibri" pitchFamily="34" charset="0"/>
          <a:cs typeface="Arial" charset="0"/>
        </a:defRPr>
      </a:lvl3pPr>
      <a:lvl4pPr algn="ctr" defTabSz="457200" rtl="0" eaLnBrk="1" fontAlgn="base" hangingPunct="1">
        <a:spcBef>
          <a:spcPct val="0"/>
        </a:spcBef>
        <a:spcAft>
          <a:spcPct val="0"/>
        </a:spcAft>
        <a:defRPr sz="4400">
          <a:solidFill>
            <a:srgbClr val="9BC14F"/>
          </a:solidFill>
          <a:latin typeface="Calibri" pitchFamily="34" charset="0"/>
          <a:cs typeface="Arial" charset="0"/>
        </a:defRPr>
      </a:lvl4pPr>
      <a:lvl5pPr algn="ctr" defTabSz="457200" rtl="0" eaLnBrk="1" fontAlgn="base" hangingPunct="1">
        <a:spcBef>
          <a:spcPct val="0"/>
        </a:spcBef>
        <a:spcAft>
          <a:spcPct val="0"/>
        </a:spcAft>
        <a:defRPr sz="4400">
          <a:solidFill>
            <a:srgbClr val="9BC14F"/>
          </a:solidFill>
          <a:latin typeface="Calibri" pitchFamily="34" charset="0"/>
          <a:cs typeface="Arial" charset="0"/>
        </a:defRPr>
      </a:lvl5pPr>
      <a:lvl6pPr marL="457200" algn="ctr" defTabSz="457200" rtl="0" eaLnBrk="1" fontAlgn="base" hangingPunct="1">
        <a:spcBef>
          <a:spcPct val="0"/>
        </a:spcBef>
        <a:spcAft>
          <a:spcPct val="0"/>
        </a:spcAft>
        <a:defRPr sz="4400">
          <a:solidFill>
            <a:srgbClr val="9BC14F"/>
          </a:solidFill>
          <a:latin typeface="Calibri" pitchFamily="34" charset="0"/>
          <a:cs typeface="Arial" charset="0"/>
        </a:defRPr>
      </a:lvl6pPr>
      <a:lvl7pPr marL="914400" algn="ctr" defTabSz="457200" rtl="0" eaLnBrk="1" fontAlgn="base" hangingPunct="1">
        <a:spcBef>
          <a:spcPct val="0"/>
        </a:spcBef>
        <a:spcAft>
          <a:spcPct val="0"/>
        </a:spcAft>
        <a:defRPr sz="4400">
          <a:solidFill>
            <a:srgbClr val="9BC14F"/>
          </a:solidFill>
          <a:latin typeface="Calibri" pitchFamily="34" charset="0"/>
          <a:cs typeface="Arial" charset="0"/>
        </a:defRPr>
      </a:lvl7pPr>
      <a:lvl8pPr marL="1371600" algn="ctr" defTabSz="457200" rtl="0" eaLnBrk="1" fontAlgn="base" hangingPunct="1">
        <a:spcBef>
          <a:spcPct val="0"/>
        </a:spcBef>
        <a:spcAft>
          <a:spcPct val="0"/>
        </a:spcAft>
        <a:defRPr sz="4400">
          <a:solidFill>
            <a:srgbClr val="9BC14F"/>
          </a:solidFill>
          <a:latin typeface="Calibri" pitchFamily="34" charset="0"/>
          <a:cs typeface="Arial" charset="0"/>
        </a:defRPr>
      </a:lvl8pPr>
      <a:lvl9pPr marL="1828800" algn="ctr" defTabSz="457200" rtl="0" eaLnBrk="1" fontAlgn="base" hangingPunct="1">
        <a:spcBef>
          <a:spcPct val="0"/>
        </a:spcBef>
        <a:spcAft>
          <a:spcPct val="0"/>
        </a:spcAft>
        <a:defRPr sz="4400">
          <a:solidFill>
            <a:srgbClr val="9BC14F"/>
          </a:solidFill>
          <a:latin typeface="Calibri" pitchFamily="34" charset="0"/>
          <a:cs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a:solidFill>
            <a:srgbClr val="F2F2F2"/>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rgbClr val="F2F2F2"/>
          </a:solidFill>
          <a:latin typeface="+mn-lt"/>
          <a:cs typeface="+mn-cs"/>
        </a:defRPr>
      </a:lvl2pPr>
      <a:lvl3pPr marL="1143000" indent="-228600" algn="l" defTabSz="457200" rtl="0" eaLnBrk="1" fontAlgn="base" hangingPunct="1">
        <a:spcBef>
          <a:spcPct val="20000"/>
        </a:spcBef>
        <a:spcAft>
          <a:spcPct val="0"/>
        </a:spcAft>
        <a:buFont typeface="Arial" charset="0"/>
        <a:buChar char="•"/>
        <a:defRPr sz="2400">
          <a:solidFill>
            <a:srgbClr val="F2F2F2"/>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1098551"/>
            <a:ext cx="10972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609600" y="19637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ea typeface="+mn-ea"/>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ea typeface="+mn-ea"/>
                <a:cs typeface="Arial" charset="0"/>
              </a:defRPr>
            </a:lvl1pPr>
          </a:lstStyle>
          <a:p>
            <a:pPr>
              <a:defRPr/>
            </a:pPr>
            <a:fld id="{2A709E9B-EB79-4F50-AC37-D3821638424F}" type="slidenum">
              <a:rPr lang="en-US"/>
              <a:pPr>
                <a:defRPr/>
              </a:pPr>
              <a:t>‹#›</a:t>
            </a:fld>
            <a:endParaRPr lang="en-US"/>
          </a:p>
        </p:txBody>
      </p:sp>
    </p:spTree>
    <p:extLst>
      <p:ext uri="{BB962C8B-B14F-4D97-AF65-F5344CB8AC3E}">
        <p14:creationId xmlns:p14="http://schemas.microsoft.com/office/powerpoint/2010/main" val="7336859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457200" rtl="0" eaLnBrk="1" fontAlgn="base" hangingPunct="1">
        <a:spcBef>
          <a:spcPct val="0"/>
        </a:spcBef>
        <a:spcAft>
          <a:spcPct val="0"/>
        </a:spcAft>
        <a:defRPr sz="4400">
          <a:solidFill>
            <a:srgbClr val="9BC14F"/>
          </a:solidFill>
          <a:latin typeface="+mj-lt"/>
          <a:ea typeface="+mj-ea"/>
          <a:cs typeface="+mj-cs"/>
        </a:defRPr>
      </a:lvl1pPr>
      <a:lvl2pPr algn="ctr" defTabSz="457200" rtl="0" eaLnBrk="1" fontAlgn="base" hangingPunct="1">
        <a:spcBef>
          <a:spcPct val="0"/>
        </a:spcBef>
        <a:spcAft>
          <a:spcPct val="0"/>
        </a:spcAft>
        <a:defRPr sz="4400">
          <a:solidFill>
            <a:srgbClr val="9BC14F"/>
          </a:solidFill>
          <a:latin typeface="Calibri" pitchFamily="34" charset="0"/>
        </a:defRPr>
      </a:lvl2pPr>
      <a:lvl3pPr algn="ctr" defTabSz="457200" rtl="0" eaLnBrk="1" fontAlgn="base" hangingPunct="1">
        <a:spcBef>
          <a:spcPct val="0"/>
        </a:spcBef>
        <a:spcAft>
          <a:spcPct val="0"/>
        </a:spcAft>
        <a:defRPr sz="4400">
          <a:solidFill>
            <a:srgbClr val="9BC14F"/>
          </a:solidFill>
          <a:latin typeface="Calibri" pitchFamily="34" charset="0"/>
        </a:defRPr>
      </a:lvl3pPr>
      <a:lvl4pPr algn="ctr" defTabSz="457200" rtl="0" eaLnBrk="1" fontAlgn="base" hangingPunct="1">
        <a:spcBef>
          <a:spcPct val="0"/>
        </a:spcBef>
        <a:spcAft>
          <a:spcPct val="0"/>
        </a:spcAft>
        <a:defRPr sz="4400">
          <a:solidFill>
            <a:srgbClr val="9BC14F"/>
          </a:solidFill>
          <a:latin typeface="Calibri" pitchFamily="34" charset="0"/>
        </a:defRPr>
      </a:lvl4pPr>
      <a:lvl5pPr algn="ctr" defTabSz="457200" rtl="0" eaLnBrk="1" fontAlgn="base" hangingPunct="1">
        <a:spcBef>
          <a:spcPct val="0"/>
        </a:spcBef>
        <a:spcAft>
          <a:spcPct val="0"/>
        </a:spcAft>
        <a:defRPr sz="4400">
          <a:solidFill>
            <a:srgbClr val="9BC14F"/>
          </a:solidFill>
          <a:latin typeface="Calibri" pitchFamily="34" charset="0"/>
        </a:defRPr>
      </a:lvl5pPr>
      <a:lvl6pPr marL="457200" algn="ctr" defTabSz="457200" rtl="0" eaLnBrk="1" fontAlgn="base" hangingPunct="1">
        <a:spcBef>
          <a:spcPct val="0"/>
        </a:spcBef>
        <a:spcAft>
          <a:spcPct val="0"/>
        </a:spcAft>
        <a:defRPr sz="4400">
          <a:solidFill>
            <a:srgbClr val="9BC14F"/>
          </a:solidFill>
          <a:latin typeface="Calibri" pitchFamily="34" charset="0"/>
        </a:defRPr>
      </a:lvl6pPr>
      <a:lvl7pPr marL="914400" algn="ctr" defTabSz="457200" rtl="0" eaLnBrk="1" fontAlgn="base" hangingPunct="1">
        <a:spcBef>
          <a:spcPct val="0"/>
        </a:spcBef>
        <a:spcAft>
          <a:spcPct val="0"/>
        </a:spcAft>
        <a:defRPr sz="4400">
          <a:solidFill>
            <a:srgbClr val="9BC14F"/>
          </a:solidFill>
          <a:latin typeface="Calibri" pitchFamily="34" charset="0"/>
        </a:defRPr>
      </a:lvl7pPr>
      <a:lvl8pPr marL="1371600" algn="ctr" defTabSz="457200" rtl="0" eaLnBrk="1" fontAlgn="base" hangingPunct="1">
        <a:spcBef>
          <a:spcPct val="0"/>
        </a:spcBef>
        <a:spcAft>
          <a:spcPct val="0"/>
        </a:spcAft>
        <a:defRPr sz="4400">
          <a:solidFill>
            <a:srgbClr val="9BC14F"/>
          </a:solidFill>
          <a:latin typeface="Calibri" pitchFamily="34" charset="0"/>
        </a:defRPr>
      </a:lvl8pPr>
      <a:lvl9pPr marL="1828800" algn="ctr" defTabSz="457200" rtl="0" eaLnBrk="1" fontAlgn="base" hangingPunct="1">
        <a:spcBef>
          <a:spcPct val="0"/>
        </a:spcBef>
        <a:spcAft>
          <a:spcPct val="0"/>
        </a:spcAft>
        <a:defRPr sz="4400">
          <a:solidFill>
            <a:srgbClr val="9BC14F"/>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a:solidFill>
            <a:srgbClr val="F2F2F2"/>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rgbClr val="F2F2F2"/>
          </a:solidFill>
          <a:latin typeface="+mn-lt"/>
        </a:defRPr>
      </a:lvl2pPr>
      <a:lvl3pPr marL="1143000" indent="-228600" algn="l" defTabSz="457200" rtl="0" eaLnBrk="1" fontAlgn="base" hangingPunct="1">
        <a:spcBef>
          <a:spcPct val="20000"/>
        </a:spcBef>
        <a:spcAft>
          <a:spcPct val="0"/>
        </a:spcAft>
        <a:buFont typeface="Arial" charset="0"/>
        <a:buChar char="•"/>
        <a:defRPr sz="2400">
          <a:solidFill>
            <a:srgbClr val="F2F2F2"/>
          </a:solidFill>
          <a:latin typeface="+mn-lt"/>
        </a:defRPr>
      </a:lvl3pPr>
      <a:lvl4pPr marL="1600200" indent="-228600" algn="l" defTabSz="457200" rtl="0" eaLnBrk="1" fontAlgn="base" hangingPunct="1">
        <a:spcBef>
          <a:spcPct val="20000"/>
        </a:spcBef>
        <a:spcAft>
          <a:spcPct val="0"/>
        </a:spcAft>
        <a:buFont typeface="Arial" charset="0"/>
        <a:buChar char="–"/>
        <a:defRPr sz="2000">
          <a:solidFill>
            <a:srgbClr val="F2F2F2"/>
          </a:solidFill>
          <a:latin typeface="+mn-lt"/>
        </a:defRPr>
      </a:lvl4pPr>
      <a:lvl5pPr marL="2057400" indent="-228600" algn="l" defTabSz="457200" rtl="0" eaLnBrk="1" fontAlgn="base" hangingPunct="1">
        <a:spcBef>
          <a:spcPct val="20000"/>
        </a:spcBef>
        <a:spcAft>
          <a:spcPct val="0"/>
        </a:spcAft>
        <a:buFont typeface="Arial" charset="0"/>
        <a:buChar char="»"/>
        <a:defRPr sz="2000">
          <a:solidFill>
            <a:srgbClr val="F2F2F2"/>
          </a:solidFill>
          <a:latin typeface="+mn-lt"/>
        </a:defRPr>
      </a:lvl5pPr>
      <a:lvl6pPr marL="2514600" indent="-228600" algn="l" defTabSz="457200" rtl="0" eaLnBrk="1" fontAlgn="base" hangingPunct="1">
        <a:spcBef>
          <a:spcPct val="20000"/>
        </a:spcBef>
        <a:spcAft>
          <a:spcPct val="0"/>
        </a:spcAft>
        <a:buFont typeface="Arial" charset="0"/>
        <a:buChar char="»"/>
        <a:defRPr sz="2000">
          <a:solidFill>
            <a:srgbClr val="F2F2F2"/>
          </a:solidFill>
          <a:latin typeface="+mn-lt"/>
        </a:defRPr>
      </a:lvl6pPr>
      <a:lvl7pPr marL="2971800" indent="-228600" algn="l" defTabSz="457200" rtl="0" eaLnBrk="1" fontAlgn="base" hangingPunct="1">
        <a:spcBef>
          <a:spcPct val="20000"/>
        </a:spcBef>
        <a:spcAft>
          <a:spcPct val="0"/>
        </a:spcAft>
        <a:buFont typeface="Arial" charset="0"/>
        <a:buChar char="»"/>
        <a:defRPr sz="2000">
          <a:solidFill>
            <a:srgbClr val="F2F2F2"/>
          </a:solidFill>
          <a:latin typeface="+mn-lt"/>
        </a:defRPr>
      </a:lvl7pPr>
      <a:lvl8pPr marL="3429000" indent="-228600" algn="l" defTabSz="457200" rtl="0" eaLnBrk="1" fontAlgn="base" hangingPunct="1">
        <a:spcBef>
          <a:spcPct val="20000"/>
        </a:spcBef>
        <a:spcAft>
          <a:spcPct val="0"/>
        </a:spcAft>
        <a:buFont typeface="Arial" charset="0"/>
        <a:buChar char="»"/>
        <a:defRPr sz="2000">
          <a:solidFill>
            <a:srgbClr val="F2F2F2"/>
          </a:solidFill>
          <a:latin typeface="+mn-lt"/>
        </a:defRPr>
      </a:lvl8pPr>
      <a:lvl9pPr marL="3886200" indent="-228600" algn="l" defTabSz="457200" rtl="0" eaLnBrk="1" fontAlgn="base" hangingPunct="1">
        <a:spcBef>
          <a:spcPct val="20000"/>
        </a:spcBef>
        <a:spcAft>
          <a:spcPct val="0"/>
        </a:spcAft>
        <a:buFont typeface="Arial" charset="0"/>
        <a:buChar char="»"/>
        <a:defRPr sz="2000">
          <a:solidFill>
            <a:srgbClr val="F2F2F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AF92-FB27-714D-8A12-C79E27AEE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30F68F-76E8-5E48-B55C-C36FB64E1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7058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Lst>
  <p:txStyles>
    <p:titleStyle>
      <a:lvl1pPr algn="l" defTabSz="914400" rtl="0" eaLnBrk="1" latinLnBrk="0" hangingPunct="1">
        <a:lnSpc>
          <a:spcPct val="90000"/>
        </a:lnSpc>
        <a:spcBef>
          <a:spcPct val="0"/>
        </a:spcBef>
        <a:buNone/>
        <a:defRPr sz="3500" b="1" i="0" kern="1200">
          <a:solidFill>
            <a:srgbClr val="133D8D"/>
          </a:solidFill>
          <a:latin typeface="Gotham Bold" pitchFamily="2" charset="0"/>
          <a:ea typeface="+mj-ea"/>
          <a:cs typeface="Gotham Bold" pitchFamily="2" charset="0"/>
        </a:defRPr>
      </a:lvl1pPr>
    </p:titleStyle>
    <p:bodyStyle>
      <a:lvl1pPr marL="228600" indent="-228600" algn="l" defTabSz="914400" rtl="0" eaLnBrk="1" latinLnBrk="0" hangingPunct="1">
        <a:lnSpc>
          <a:spcPct val="90000"/>
        </a:lnSpc>
        <a:spcBef>
          <a:spcPts val="10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hyperlink" Target="https://form.jotform.com/LeadingREMemberServices/global-referral"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1BB3-F06E-4D8F-B296-9998A3727A38}"/>
              </a:ext>
            </a:extLst>
          </p:cNvPr>
          <p:cNvSpPr>
            <a:spLocks noGrp="1"/>
          </p:cNvSpPr>
          <p:nvPr>
            <p:ph type="ctrTitle"/>
          </p:nvPr>
        </p:nvSpPr>
        <p:spPr>
          <a:xfrm>
            <a:off x="1524000" y="3429000"/>
            <a:ext cx="9144000" cy="723900"/>
          </a:xfrm>
        </p:spPr>
        <p:txBody>
          <a:bodyPr/>
          <a:lstStyle/>
          <a:p>
            <a:r>
              <a:rPr lang="en-US" dirty="0"/>
              <a:t>LeadingRE Referral Guide</a:t>
            </a:r>
          </a:p>
        </p:txBody>
      </p:sp>
      <p:sp>
        <p:nvSpPr>
          <p:cNvPr id="3" name="Subtitle 2">
            <a:extLst>
              <a:ext uri="{FF2B5EF4-FFF2-40B4-BE49-F238E27FC236}">
                <a16:creationId xmlns:a16="http://schemas.microsoft.com/office/drawing/2014/main" id="{96B85A4F-61C5-41F2-9856-A99BE4C36A31}"/>
              </a:ext>
            </a:extLst>
          </p:cNvPr>
          <p:cNvSpPr>
            <a:spLocks noGrp="1"/>
          </p:cNvSpPr>
          <p:nvPr>
            <p:ph type="subTitle" idx="1"/>
          </p:nvPr>
        </p:nvSpPr>
        <p:spPr>
          <a:xfrm>
            <a:off x="1524000" y="4328257"/>
            <a:ext cx="9144000" cy="1186717"/>
          </a:xfrm>
        </p:spPr>
        <p:txBody>
          <a:bodyPr>
            <a:normAutofit fontScale="92500" lnSpcReduction="10000"/>
          </a:bodyPr>
          <a:lstStyle/>
          <a:p>
            <a:pPr>
              <a:lnSpc>
                <a:spcPct val="120000"/>
              </a:lnSpc>
            </a:pPr>
            <a:r>
              <a:rPr lang="en-US" dirty="0"/>
              <a:t>Deliver exceptional service to your clients with your connections to the top brokers around the world. </a:t>
            </a:r>
          </a:p>
          <a:p>
            <a:pPr>
              <a:lnSpc>
                <a:spcPct val="120000"/>
              </a:lnSpc>
            </a:pPr>
            <a:endParaRPr lang="en-US" dirty="0"/>
          </a:p>
        </p:txBody>
      </p:sp>
    </p:spTree>
    <p:extLst>
      <p:ext uri="{BB962C8B-B14F-4D97-AF65-F5344CB8AC3E}">
        <p14:creationId xmlns:p14="http://schemas.microsoft.com/office/powerpoint/2010/main" val="167526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ABC8D-298C-43BE-ADB9-594C13F510D8}"/>
              </a:ext>
            </a:extLst>
          </p:cNvPr>
          <p:cNvSpPr>
            <a:spLocks noGrp="1"/>
          </p:cNvSpPr>
          <p:nvPr>
            <p:ph type="title"/>
          </p:nvPr>
        </p:nvSpPr>
        <p:spPr>
          <a:xfrm>
            <a:off x="747706" y="238265"/>
            <a:ext cx="10101269" cy="1325563"/>
          </a:xfrm>
        </p:spPr>
        <p:txBody>
          <a:bodyPr>
            <a:noAutofit/>
          </a:bodyPr>
          <a:lstStyle/>
          <a:p>
            <a:r>
              <a:rPr lang="en-US" b="0" dirty="0" err="1"/>
              <a:t>LeadingRE’s</a:t>
            </a:r>
            <a:r>
              <a:rPr lang="en-US" b="0" dirty="0"/>
              <a:t> Outgoing Referral Expectations of Our Company</a:t>
            </a:r>
          </a:p>
        </p:txBody>
      </p:sp>
      <p:sp>
        <p:nvSpPr>
          <p:cNvPr id="4" name="Rectangle: Rounded Corners 3">
            <a:extLst>
              <a:ext uri="{FF2B5EF4-FFF2-40B4-BE49-F238E27FC236}">
                <a16:creationId xmlns:a16="http://schemas.microsoft.com/office/drawing/2014/main" id="{7EA8E8E8-5AFB-492D-B5D9-2E612A421375}"/>
              </a:ext>
            </a:extLst>
          </p:cNvPr>
          <p:cNvSpPr/>
          <p:nvPr/>
        </p:nvSpPr>
        <p:spPr>
          <a:xfrm>
            <a:off x="747706" y="1694949"/>
            <a:ext cx="9091617"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Rounded Corners 4">
            <a:extLst>
              <a:ext uri="{FF2B5EF4-FFF2-40B4-BE49-F238E27FC236}">
                <a16:creationId xmlns:a16="http://schemas.microsoft.com/office/drawing/2014/main" id="{CBBF8420-2A70-4143-AA08-5522B7CB9F5F}"/>
              </a:ext>
            </a:extLst>
          </p:cNvPr>
          <p:cNvSpPr/>
          <p:nvPr/>
        </p:nvSpPr>
        <p:spPr>
          <a:xfrm>
            <a:off x="747707" y="2636590"/>
            <a:ext cx="909161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600"/>
              </a:lnSpc>
              <a:spcBef>
                <a:spcPts val="300"/>
              </a:spcBef>
            </a:pPr>
            <a:endParaRPr lang="en-US" sz="2000" dirty="0">
              <a:solidFill>
                <a:schemeClr val="tx1"/>
              </a:solidFill>
            </a:endParaRPr>
          </a:p>
        </p:txBody>
      </p:sp>
      <p:sp>
        <p:nvSpPr>
          <p:cNvPr id="6" name="Rectangle: Rounded Corners 5">
            <a:extLst>
              <a:ext uri="{FF2B5EF4-FFF2-40B4-BE49-F238E27FC236}">
                <a16:creationId xmlns:a16="http://schemas.microsoft.com/office/drawing/2014/main" id="{B52284D9-8885-46EB-8BEE-582BB8D936EE}"/>
              </a:ext>
            </a:extLst>
          </p:cNvPr>
          <p:cNvSpPr/>
          <p:nvPr/>
        </p:nvSpPr>
        <p:spPr>
          <a:xfrm>
            <a:off x="747707" y="3596136"/>
            <a:ext cx="900589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ABA2706-A269-40C2-A5E0-D0B93B52FF01}"/>
              </a:ext>
            </a:extLst>
          </p:cNvPr>
          <p:cNvSpPr/>
          <p:nvPr/>
        </p:nvSpPr>
        <p:spPr>
          <a:xfrm>
            <a:off x="762001" y="4520763"/>
            <a:ext cx="900589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55C7487-6E4D-4EDF-BFB0-CEF2CB76E906}"/>
              </a:ext>
            </a:extLst>
          </p:cNvPr>
          <p:cNvSpPr/>
          <p:nvPr/>
        </p:nvSpPr>
        <p:spPr>
          <a:xfrm>
            <a:off x="762001" y="5440872"/>
            <a:ext cx="9005896" cy="69979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50ACE4-8B9C-4CD0-97D8-3D83C933624D}"/>
              </a:ext>
            </a:extLst>
          </p:cNvPr>
          <p:cNvSpPr txBox="1"/>
          <p:nvPr/>
        </p:nvSpPr>
        <p:spPr>
          <a:xfrm>
            <a:off x="1443029" y="1848420"/>
            <a:ext cx="8396295" cy="369332"/>
          </a:xfrm>
          <a:prstGeom prst="rect">
            <a:avLst/>
          </a:prstGeom>
          <a:noFill/>
        </p:spPr>
        <p:txBody>
          <a:bodyPr wrap="square" rtlCol="0">
            <a:spAutoFit/>
          </a:bodyPr>
          <a:lstStyle/>
          <a:p>
            <a:pPr algn="l"/>
            <a:r>
              <a:rPr lang="en-US" sz="1800" b="1" dirty="0">
                <a:solidFill>
                  <a:schemeClr val="bg1"/>
                </a:solidFill>
                <a:latin typeface="Gotham Book" pitchFamily="50" charset="0"/>
                <a:cs typeface="Gotham Book" pitchFamily="50" charset="0"/>
              </a:rPr>
              <a:t>Minimum of one outgoing referral sent per sales associate each year</a:t>
            </a:r>
          </a:p>
        </p:txBody>
      </p:sp>
      <p:sp>
        <p:nvSpPr>
          <p:cNvPr id="14" name="TextBox 13">
            <a:extLst>
              <a:ext uri="{FF2B5EF4-FFF2-40B4-BE49-F238E27FC236}">
                <a16:creationId xmlns:a16="http://schemas.microsoft.com/office/drawing/2014/main" id="{2A57812C-D6F4-47D2-AFE6-87DADB762D3C}"/>
              </a:ext>
            </a:extLst>
          </p:cNvPr>
          <p:cNvSpPr txBox="1"/>
          <p:nvPr/>
        </p:nvSpPr>
        <p:spPr>
          <a:xfrm>
            <a:off x="1443030" y="3763457"/>
            <a:ext cx="7138995"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Conversion rate at or above network standards</a:t>
            </a:r>
          </a:p>
        </p:txBody>
      </p:sp>
      <p:sp>
        <p:nvSpPr>
          <p:cNvPr id="15" name="TextBox 14">
            <a:extLst>
              <a:ext uri="{FF2B5EF4-FFF2-40B4-BE49-F238E27FC236}">
                <a16:creationId xmlns:a16="http://schemas.microsoft.com/office/drawing/2014/main" id="{D9AA17AE-13C4-4B52-B8EF-76F286F1AFDC}"/>
              </a:ext>
            </a:extLst>
          </p:cNvPr>
          <p:cNvSpPr txBox="1"/>
          <p:nvPr/>
        </p:nvSpPr>
        <p:spPr>
          <a:xfrm>
            <a:off x="1457322" y="4706140"/>
            <a:ext cx="7943853"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Refer to network members always (keep it in the family)</a:t>
            </a:r>
          </a:p>
        </p:txBody>
      </p:sp>
      <p:sp>
        <p:nvSpPr>
          <p:cNvPr id="16" name="TextBox 15">
            <a:extLst>
              <a:ext uri="{FF2B5EF4-FFF2-40B4-BE49-F238E27FC236}">
                <a16:creationId xmlns:a16="http://schemas.microsoft.com/office/drawing/2014/main" id="{EC898506-9D52-4C6D-B123-DCE190F9BC4E}"/>
              </a:ext>
            </a:extLst>
          </p:cNvPr>
          <p:cNvSpPr txBox="1"/>
          <p:nvPr/>
        </p:nvSpPr>
        <p:spPr>
          <a:xfrm>
            <a:off x="1447801" y="5467604"/>
            <a:ext cx="7634295" cy="646331"/>
          </a:xfrm>
          <a:prstGeom prst="rect">
            <a:avLst/>
          </a:prstGeom>
          <a:noFill/>
        </p:spPr>
        <p:txBody>
          <a:bodyPr wrap="square" rtlCol="0">
            <a:spAutoFit/>
          </a:bodyPr>
          <a:lstStyle/>
          <a:p>
            <a:pPr algn="l"/>
            <a:r>
              <a:rPr lang="en-US" sz="1800" b="1" dirty="0">
                <a:solidFill>
                  <a:schemeClr val="bg1"/>
                </a:solidFill>
                <a:latin typeface="Gotham Book" pitchFamily="50" charset="0"/>
                <a:cs typeface="Gotham Book" pitchFamily="50" charset="0"/>
              </a:rPr>
              <a:t>Brokerage is contractually obligated to pay the LeadingRE transaction fee on every closed referral. </a:t>
            </a:r>
          </a:p>
        </p:txBody>
      </p:sp>
      <p:sp>
        <p:nvSpPr>
          <p:cNvPr id="19" name="TextBox 18">
            <a:extLst>
              <a:ext uri="{FF2B5EF4-FFF2-40B4-BE49-F238E27FC236}">
                <a16:creationId xmlns:a16="http://schemas.microsoft.com/office/drawing/2014/main" id="{633A9E30-70B7-4826-BFA0-7CF2BCB582E4}"/>
              </a:ext>
            </a:extLst>
          </p:cNvPr>
          <p:cNvSpPr txBox="1"/>
          <p:nvPr/>
        </p:nvSpPr>
        <p:spPr>
          <a:xfrm>
            <a:off x="1457322" y="2803911"/>
            <a:ext cx="8296280"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Regular, consistent follow-up on active referrals sent to you</a:t>
            </a:r>
          </a:p>
        </p:txBody>
      </p:sp>
      <p:sp>
        <p:nvSpPr>
          <p:cNvPr id="20" name="TextBox 19">
            <a:extLst>
              <a:ext uri="{FF2B5EF4-FFF2-40B4-BE49-F238E27FC236}">
                <a16:creationId xmlns:a16="http://schemas.microsoft.com/office/drawing/2014/main" id="{C49C4F8C-F54C-44BA-9E05-5C630D4B41C3}"/>
              </a:ext>
            </a:extLst>
          </p:cNvPr>
          <p:cNvSpPr txBox="1"/>
          <p:nvPr/>
        </p:nvSpPr>
        <p:spPr>
          <a:xfrm>
            <a:off x="581018" y="1617858"/>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1</a:t>
            </a:r>
          </a:p>
        </p:txBody>
      </p:sp>
      <p:sp>
        <p:nvSpPr>
          <p:cNvPr id="21" name="TextBox 20">
            <a:extLst>
              <a:ext uri="{FF2B5EF4-FFF2-40B4-BE49-F238E27FC236}">
                <a16:creationId xmlns:a16="http://schemas.microsoft.com/office/drawing/2014/main" id="{EF17F25B-A007-4F59-A6C7-58A931D96ADA}"/>
              </a:ext>
            </a:extLst>
          </p:cNvPr>
          <p:cNvSpPr txBox="1"/>
          <p:nvPr/>
        </p:nvSpPr>
        <p:spPr>
          <a:xfrm>
            <a:off x="588167" y="2554738"/>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2</a:t>
            </a:r>
          </a:p>
        </p:txBody>
      </p:sp>
      <p:sp>
        <p:nvSpPr>
          <p:cNvPr id="22" name="TextBox 21">
            <a:extLst>
              <a:ext uri="{FF2B5EF4-FFF2-40B4-BE49-F238E27FC236}">
                <a16:creationId xmlns:a16="http://schemas.microsoft.com/office/drawing/2014/main" id="{4C106B8C-F8B4-4407-9DBF-45C67BAE3128}"/>
              </a:ext>
            </a:extLst>
          </p:cNvPr>
          <p:cNvSpPr txBox="1"/>
          <p:nvPr/>
        </p:nvSpPr>
        <p:spPr>
          <a:xfrm>
            <a:off x="588167" y="3526244"/>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3</a:t>
            </a:r>
          </a:p>
        </p:txBody>
      </p:sp>
      <p:sp>
        <p:nvSpPr>
          <p:cNvPr id="23" name="TextBox 22">
            <a:extLst>
              <a:ext uri="{FF2B5EF4-FFF2-40B4-BE49-F238E27FC236}">
                <a16:creationId xmlns:a16="http://schemas.microsoft.com/office/drawing/2014/main" id="{8D25D488-E989-4329-AB34-9C51CCFFB954}"/>
              </a:ext>
            </a:extLst>
          </p:cNvPr>
          <p:cNvSpPr txBox="1"/>
          <p:nvPr/>
        </p:nvSpPr>
        <p:spPr>
          <a:xfrm>
            <a:off x="581018" y="4461457"/>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4</a:t>
            </a:r>
          </a:p>
        </p:txBody>
      </p:sp>
      <p:sp>
        <p:nvSpPr>
          <p:cNvPr id="24" name="TextBox 23">
            <a:extLst>
              <a:ext uri="{FF2B5EF4-FFF2-40B4-BE49-F238E27FC236}">
                <a16:creationId xmlns:a16="http://schemas.microsoft.com/office/drawing/2014/main" id="{24650ED0-E90B-4BCC-9BD9-7839784BB01C}"/>
              </a:ext>
            </a:extLst>
          </p:cNvPr>
          <p:cNvSpPr txBox="1"/>
          <p:nvPr/>
        </p:nvSpPr>
        <p:spPr>
          <a:xfrm>
            <a:off x="581018" y="5379367"/>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5</a:t>
            </a:r>
          </a:p>
        </p:txBody>
      </p:sp>
    </p:spTree>
    <p:extLst>
      <p:ext uri="{BB962C8B-B14F-4D97-AF65-F5344CB8AC3E}">
        <p14:creationId xmlns:p14="http://schemas.microsoft.com/office/powerpoint/2010/main" val="207117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D54043-E8CA-EF8F-B70D-542010CA502F}"/>
              </a:ext>
            </a:extLst>
          </p:cNvPr>
          <p:cNvSpPr>
            <a:spLocks noGrp="1"/>
          </p:cNvSpPr>
          <p:nvPr>
            <p:ph type="title"/>
          </p:nvPr>
        </p:nvSpPr>
        <p:spPr>
          <a:xfrm>
            <a:off x="1451160" y="218009"/>
            <a:ext cx="5650282" cy="944651"/>
          </a:xfrm>
        </p:spPr>
        <p:txBody>
          <a:bodyPr/>
          <a:lstStyle/>
          <a:p>
            <a:r>
              <a:rPr lang="en-US" b="1" dirty="0"/>
              <a:t>Global introductions brochure</a:t>
            </a:r>
          </a:p>
        </p:txBody>
      </p:sp>
      <p:sp>
        <p:nvSpPr>
          <p:cNvPr id="5" name="Content Placeholder 4">
            <a:extLst>
              <a:ext uri="{FF2B5EF4-FFF2-40B4-BE49-F238E27FC236}">
                <a16:creationId xmlns:a16="http://schemas.microsoft.com/office/drawing/2014/main" id="{5E614636-C908-AD0F-360D-C6BADA889FAF}"/>
              </a:ext>
            </a:extLst>
          </p:cNvPr>
          <p:cNvSpPr>
            <a:spLocks noGrp="1"/>
          </p:cNvSpPr>
          <p:nvPr>
            <p:ph idx="1"/>
          </p:nvPr>
        </p:nvSpPr>
        <p:spPr>
          <a:xfrm>
            <a:off x="363255" y="1050896"/>
            <a:ext cx="7307356" cy="1086544"/>
          </a:xfrm>
        </p:spPr>
        <p:txBody>
          <a:bodyPr>
            <a:normAutofit fontScale="92500" lnSpcReduction="10000"/>
          </a:bodyPr>
          <a:lstStyle/>
          <a:p>
            <a:r>
              <a:rPr lang="en-US" dirty="0"/>
              <a:t>Website to brochure – </a:t>
            </a:r>
            <a:r>
              <a:rPr lang="en-US" b="1" dirty="0"/>
              <a:t>playbook.leadingre.com</a:t>
            </a:r>
          </a:p>
          <a:p>
            <a:r>
              <a:rPr lang="en-US" dirty="0"/>
              <a:t>Transparency – benefits to consumer and how the process works</a:t>
            </a:r>
          </a:p>
        </p:txBody>
      </p:sp>
      <p:pic>
        <p:nvPicPr>
          <p:cNvPr id="2" name="Picture 1">
            <a:extLst>
              <a:ext uri="{FF2B5EF4-FFF2-40B4-BE49-F238E27FC236}">
                <a16:creationId xmlns:a16="http://schemas.microsoft.com/office/drawing/2014/main" id="{E40461E8-E788-4AB2-8CC9-1654231AF59B}"/>
              </a:ext>
            </a:extLst>
          </p:cNvPr>
          <p:cNvPicPr>
            <a:picLocks noChangeAspect="1"/>
          </p:cNvPicPr>
          <p:nvPr/>
        </p:nvPicPr>
        <p:blipFill>
          <a:blip r:embed="rId3"/>
          <a:stretch>
            <a:fillRect/>
          </a:stretch>
        </p:blipFill>
        <p:spPr>
          <a:xfrm>
            <a:off x="694202" y="3112221"/>
            <a:ext cx="2985636" cy="3133796"/>
          </a:xfrm>
          <a:prstGeom prst="rect">
            <a:avLst/>
          </a:prstGeom>
        </p:spPr>
      </p:pic>
      <p:pic>
        <p:nvPicPr>
          <p:cNvPr id="6" name="Picture 5">
            <a:extLst>
              <a:ext uri="{FF2B5EF4-FFF2-40B4-BE49-F238E27FC236}">
                <a16:creationId xmlns:a16="http://schemas.microsoft.com/office/drawing/2014/main" id="{95A06702-7550-4F71-BBED-5D03A4254532}"/>
              </a:ext>
            </a:extLst>
          </p:cNvPr>
          <p:cNvPicPr>
            <a:picLocks noChangeAspect="1"/>
          </p:cNvPicPr>
          <p:nvPr/>
        </p:nvPicPr>
        <p:blipFill>
          <a:blip r:embed="rId4"/>
          <a:stretch>
            <a:fillRect/>
          </a:stretch>
        </p:blipFill>
        <p:spPr>
          <a:xfrm>
            <a:off x="3912153" y="2249205"/>
            <a:ext cx="3670141" cy="2832246"/>
          </a:xfrm>
          <a:prstGeom prst="rect">
            <a:avLst/>
          </a:prstGeom>
        </p:spPr>
      </p:pic>
      <p:pic>
        <p:nvPicPr>
          <p:cNvPr id="7" name="Picture 6">
            <a:extLst>
              <a:ext uri="{FF2B5EF4-FFF2-40B4-BE49-F238E27FC236}">
                <a16:creationId xmlns:a16="http://schemas.microsoft.com/office/drawing/2014/main" id="{006315CD-5BC0-4B2F-AD15-E1CEF84C2545}"/>
              </a:ext>
            </a:extLst>
          </p:cNvPr>
          <p:cNvPicPr>
            <a:picLocks noChangeAspect="1"/>
          </p:cNvPicPr>
          <p:nvPr/>
        </p:nvPicPr>
        <p:blipFill>
          <a:blip r:embed="rId5"/>
          <a:stretch>
            <a:fillRect/>
          </a:stretch>
        </p:blipFill>
        <p:spPr>
          <a:xfrm>
            <a:off x="7670611" y="3301098"/>
            <a:ext cx="3683189" cy="2756042"/>
          </a:xfrm>
          <a:prstGeom prst="rect">
            <a:avLst/>
          </a:prstGeom>
        </p:spPr>
      </p:pic>
      <p:pic>
        <p:nvPicPr>
          <p:cNvPr id="8" name="Picture 7">
            <a:extLst>
              <a:ext uri="{FF2B5EF4-FFF2-40B4-BE49-F238E27FC236}">
                <a16:creationId xmlns:a16="http://schemas.microsoft.com/office/drawing/2014/main" id="{CDC7F6FD-E96F-46BE-AF9B-15DEEAC7D1D2}"/>
              </a:ext>
            </a:extLst>
          </p:cNvPr>
          <p:cNvPicPr>
            <a:picLocks noChangeAspect="1"/>
          </p:cNvPicPr>
          <p:nvPr/>
        </p:nvPicPr>
        <p:blipFill>
          <a:blip r:embed="rId6"/>
          <a:stretch>
            <a:fillRect/>
          </a:stretch>
        </p:blipFill>
        <p:spPr>
          <a:xfrm>
            <a:off x="7814609" y="593886"/>
            <a:ext cx="4104140" cy="1655319"/>
          </a:xfrm>
          <a:prstGeom prst="rect">
            <a:avLst/>
          </a:prstGeom>
        </p:spPr>
      </p:pic>
    </p:spTree>
    <p:extLst>
      <p:ext uri="{BB962C8B-B14F-4D97-AF65-F5344CB8AC3E}">
        <p14:creationId xmlns:p14="http://schemas.microsoft.com/office/powerpoint/2010/main" val="69128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4E9CF4-5683-4B2E-8741-325BDC1B7EB5}"/>
              </a:ext>
            </a:extLst>
          </p:cNvPr>
          <p:cNvSpPr>
            <a:spLocks noGrp="1"/>
          </p:cNvSpPr>
          <p:nvPr>
            <p:ph type="title"/>
          </p:nvPr>
        </p:nvSpPr>
        <p:spPr>
          <a:xfrm>
            <a:off x="3487392" y="2364678"/>
            <a:ext cx="8248816" cy="1325563"/>
          </a:xfrm>
        </p:spPr>
        <p:txBody>
          <a:bodyPr/>
          <a:lstStyle/>
          <a:p>
            <a:pPr algn="ctr"/>
            <a:r>
              <a:rPr lang="en-US" b="0"/>
              <a:t>LeadingREs Global Referral </a:t>
            </a:r>
            <a:br>
              <a:rPr lang="en-US" b="0"/>
            </a:br>
            <a:r>
              <a:rPr lang="en-US" b="0"/>
              <a:t>Concierge Program </a:t>
            </a:r>
            <a:endParaRPr lang="en-US" b="0" dirty="0"/>
          </a:p>
        </p:txBody>
      </p:sp>
      <p:pic>
        <p:nvPicPr>
          <p:cNvPr id="15" name="Picture Placeholder 14" descr="A picture containing text, outdoor, outdoor object, bus&#10;&#10;Description automatically generated">
            <a:extLst>
              <a:ext uri="{FF2B5EF4-FFF2-40B4-BE49-F238E27FC236}">
                <a16:creationId xmlns:a16="http://schemas.microsoft.com/office/drawing/2014/main" id="{72EA691D-A59A-4574-9659-39A2B1796F7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596" t="12" r="53552" b="-12"/>
          <a:stretch/>
        </p:blipFill>
        <p:spPr>
          <a:xfrm>
            <a:off x="1" y="0"/>
            <a:ext cx="2865120" cy="6858000"/>
          </a:xfrm>
        </p:spPr>
      </p:pic>
    </p:spTree>
    <p:extLst>
      <p:ext uri="{BB962C8B-B14F-4D97-AF65-F5344CB8AC3E}">
        <p14:creationId xmlns:p14="http://schemas.microsoft.com/office/powerpoint/2010/main" val="233919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5F85-5A13-5FB5-FBBE-1EEEFBD192D1}"/>
              </a:ext>
            </a:extLst>
          </p:cNvPr>
          <p:cNvSpPr>
            <a:spLocks noGrp="1"/>
          </p:cNvSpPr>
          <p:nvPr>
            <p:ph type="title"/>
          </p:nvPr>
        </p:nvSpPr>
        <p:spPr/>
        <p:txBody>
          <a:bodyPr/>
          <a:lstStyle/>
          <a:p>
            <a:r>
              <a:rPr lang="en-US"/>
              <a:t>Information required to place a Global Referral</a:t>
            </a:r>
          </a:p>
        </p:txBody>
      </p:sp>
      <p:sp>
        <p:nvSpPr>
          <p:cNvPr id="3" name="Content Placeholder 2">
            <a:extLst>
              <a:ext uri="{FF2B5EF4-FFF2-40B4-BE49-F238E27FC236}">
                <a16:creationId xmlns:a16="http://schemas.microsoft.com/office/drawing/2014/main" id="{1E330302-56C9-7B3E-9F20-F7B9C03CD944}"/>
              </a:ext>
            </a:extLst>
          </p:cNvPr>
          <p:cNvSpPr>
            <a:spLocks noGrp="1"/>
          </p:cNvSpPr>
          <p:nvPr>
            <p:ph type="body" sz="quarter" idx="10"/>
          </p:nvPr>
        </p:nvSpPr>
        <p:spPr/>
        <p:txBody>
          <a:bodyPr>
            <a:noAutofit/>
          </a:bodyPr>
          <a:lstStyle/>
          <a:p>
            <a:r>
              <a:rPr lang="en-US" sz="2400" dirty="0"/>
              <a:t>Client Consent: Confirm the client agrees to be referred.</a:t>
            </a:r>
          </a:p>
          <a:p>
            <a:r>
              <a:rPr lang="en-US" sz="2400" dirty="0"/>
              <a:t>Client Information: Name, contact info, and preferred communication method.</a:t>
            </a:r>
          </a:p>
          <a:p>
            <a:r>
              <a:rPr lang="en-US" sz="2400" dirty="0"/>
              <a:t>Location: City, State/Province, and Country.</a:t>
            </a:r>
          </a:p>
          <a:p>
            <a:r>
              <a:rPr lang="en-US" sz="2400" dirty="0"/>
              <a:t>Referral Type: Buyer, Seller, or Renter.</a:t>
            </a:r>
          </a:p>
          <a:p>
            <a:r>
              <a:rPr lang="en-US" sz="2400" dirty="0"/>
              <a:t>Timeline: When does the client want to purchase, sell, or rent?</a:t>
            </a:r>
          </a:p>
          <a:p>
            <a:r>
              <a:rPr lang="en-US" sz="2400" dirty="0"/>
              <a:t>Property Details: Residential, commercial, land, etc.</a:t>
            </a:r>
          </a:p>
          <a:p>
            <a:r>
              <a:rPr lang="en-US" sz="2400" dirty="0"/>
              <a:t>Budget for buying or approximate value if selling.</a:t>
            </a:r>
          </a:p>
        </p:txBody>
      </p:sp>
      <p:sp>
        <p:nvSpPr>
          <p:cNvPr id="4" name="TextBox 3">
            <a:extLst>
              <a:ext uri="{FF2B5EF4-FFF2-40B4-BE49-F238E27FC236}">
                <a16:creationId xmlns:a16="http://schemas.microsoft.com/office/drawing/2014/main" id="{ED4F6C01-26FE-7E10-D0E7-496E7B2C9F47}"/>
              </a:ext>
            </a:extLst>
          </p:cNvPr>
          <p:cNvSpPr txBox="1"/>
          <p:nvPr/>
        </p:nvSpPr>
        <p:spPr>
          <a:xfrm>
            <a:off x="842513" y="5184475"/>
            <a:ext cx="100181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linkClick r:id="rId3"/>
              </a:rPr>
              <a:t>https://form.jotform.com/LeadingREMemberServices/global-referral</a:t>
            </a:r>
            <a:r>
              <a:rPr lang="en-US" sz="2400" dirty="0"/>
              <a:t> </a:t>
            </a:r>
            <a:endParaRPr lang="en-US" sz="2400" dirty="0">
              <a:cs typeface="Calibri"/>
            </a:endParaRPr>
          </a:p>
        </p:txBody>
      </p:sp>
    </p:spTree>
    <p:extLst>
      <p:ext uri="{BB962C8B-B14F-4D97-AF65-F5344CB8AC3E}">
        <p14:creationId xmlns:p14="http://schemas.microsoft.com/office/powerpoint/2010/main" val="416303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9771-5109-4C80-A673-E3D4364B0904}"/>
              </a:ext>
            </a:extLst>
          </p:cNvPr>
          <p:cNvSpPr>
            <a:spLocks noGrp="1"/>
          </p:cNvSpPr>
          <p:nvPr>
            <p:ph type="title"/>
          </p:nvPr>
        </p:nvSpPr>
        <p:spPr>
          <a:xfrm>
            <a:off x="1058073" y="2629682"/>
            <a:ext cx="3644348" cy="1325563"/>
          </a:xfrm>
        </p:spPr>
        <p:txBody>
          <a:bodyPr/>
          <a:lstStyle/>
          <a:p>
            <a:r>
              <a:rPr lang="en-US" b="0" dirty="0"/>
              <a:t>About LeadingRE</a:t>
            </a:r>
          </a:p>
        </p:txBody>
      </p:sp>
      <p:pic>
        <p:nvPicPr>
          <p:cNvPr id="9" name="Picture 8" descr="A blue and white sphere with lines and dots&#10;&#10;AI-generated content may be incorrect.">
            <a:extLst>
              <a:ext uri="{FF2B5EF4-FFF2-40B4-BE49-F238E27FC236}">
                <a16:creationId xmlns:a16="http://schemas.microsoft.com/office/drawing/2014/main" id="{DB044845-08C4-ABC2-D007-0D9BCFCB7F30}"/>
              </a:ext>
            </a:extLst>
          </p:cNvPr>
          <p:cNvPicPr>
            <a:picLocks noChangeAspect="1"/>
          </p:cNvPicPr>
          <p:nvPr/>
        </p:nvPicPr>
        <p:blipFill>
          <a:blip r:embed="rId3"/>
          <a:stretch>
            <a:fillRect/>
          </a:stretch>
        </p:blipFill>
        <p:spPr>
          <a:xfrm>
            <a:off x="4702421" y="722382"/>
            <a:ext cx="5664092" cy="5140164"/>
          </a:xfrm>
          <a:prstGeom prst="rect">
            <a:avLst/>
          </a:prstGeom>
        </p:spPr>
      </p:pic>
    </p:spTree>
    <p:extLst>
      <p:ext uri="{BB962C8B-B14F-4D97-AF65-F5344CB8AC3E}">
        <p14:creationId xmlns:p14="http://schemas.microsoft.com/office/powerpoint/2010/main" val="68374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550992-2655-4C15-94E1-2ED547A3D81C}"/>
              </a:ext>
            </a:extLst>
          </p:cNvPr>
          <p:cNvSpPr>
            <a:spLocks noGrp="1"/>
          </p:cNvSpPr>
          <p:nvPr>
            <p:ph type="pic" sz="quarter" idx="10"/>
          </p:nvPr>
        </p:nvSpPr>
        <p:spPr>
          <a:xfrm>
            <a:off x="1" y="0"/>
            <a:ext cx="3181350" cy="6858000"/>
          </a:xfrm>
          <a:solidFill>
            <a:srgbClr val="133D8D"/>
          </a:solidFill>
        </p:spPr>
        <p:txBody>
          <a:bodyPr/>
          <a:lstStyle/>
          <a:p>
            <a:endParaRPr lang="en-US" dirty="0"/>
          </a:p>
        </p:txBody>
      </p:sp>
      <p:sp>
        <p:nvSpPr>
          <p:cNvPr id="5" name="Title 3">
            <a:extLst>
              <a:ext uri="{FF2B5EF4-FFF2-40B4-BE49-F238E27FC236}">
                <a16:creationId xmlns:a16="http://schemas.microsoft.com/office/drawing/2014/main" id="{67A059B8-7A61-4377-B223-892834FB826C}"/>
              </a:ext>
            </a:extLst>
          </p:cNvPr>
          <p:cNvSpPr txBox="1">
            <a:spLocks/>
          </p:cNvSpPr>
          <p:nvPr/>
        </p:nvSpPr>
        <p:spPr>
          <a:xfrm>
            <a:off x="3819524" y="-9526"/>
            <a:ext cx="8305799" cy="13049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500" b="1" i="0" kern="1200">
                <a:solidFill>
                  <a:srgbClr val="133D8D"/>
                </a:solidFill>
                <a:latin typeface="Gotham Bold" pitchFamily="2" charset="0"/>
                <a:ea typeface="+mj-ea"/>
                <a:cs typeface="Gotham Bold" pitchFamily="2" charset="0"/>
              </a:defRPr>
            </a:lvl1pPr>
          </a:lstStyle>
          <a:p>
            <a:pPr algn="l" fontAlgn="auto">
              <a:spcAft>
                <a:spcPts val="0"/>
              </a:spcAft>
            </a:pPr>
            <a:r>
              <a:rPr lang="en-US" sz="3500" b="0" dirty="0"/>
              <a:t>Importance of Outgoing Referrals </a:t>
            </a:r>
          </a:p>
        </p:txBody>
      </p:sp>
      <p:sp>
        <p:nvSpPr>
          <p:cNvPr id="6" name="Text Placeholder 2">
            <a:extLst>
              <a:ext uri="{FF2B5EF4-FFF2-40B4-BE49-F238E27FC236}">
                <a16:creationId xmlns:a16="http://schemas.microsoft.com/office/drawing/2014/main" id="{F3A6D223-31B4-484B-9949-79C75A4199B9}"/>
              </a:ext>
            </a:extLst>
          </p:cNvPr>
          <p:cNvSpPr txBox="1">
            <a:spLocks/>
          </p:cNvSpPr>
          <p:nvPr/>
        </p:nvSpPr>
        <p:spPr>
          <a:xfrm>
            <a:off x="3819524" y="1476375"/>
            <a:ext cx="7515225" cy="5381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133D8D"/>
              </a:buClr>
              <a:buFontTx/>
              <a:buNone/>
              <a:defRPr sz="3000" b="0" i="0" kern="1200">
                <a:solidFill>
                  <a:schemeClr val="tx1">
                    <a:lumMod val="65000"/>
                    <a:lumOff val="35000"/>
                  </a:schemeClr>
                </a:solidFill>
                <a:latin typeface="Gotham Book" pitchFamily="2" charset="0"/>
                <a:ea typeface="+mn-ea"/>
                <a:cs typeface="Gotham Book" pitchFamily="2" charset="0"/>
              </a:defRPr>
            </a:lvl1pPr>
            <a:lvl2pPr marL="4572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2pPr>
            <a:lvl3pPr marL="9144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3pPr>
            <a:lvl4pPr marL="13716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4pPr>
            <a:lvl5pPr marL="18288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fontAlgn="auto">
              <a:lnSpc>
                <a:spcPct val="110000"/>
              </a:lnSpc>
              <a:spcAft>
                <a:spcPts val="0"/>
              </a:spcAft>
              <a:buFont typeface="Arial" panose="020B0604020202020204" pitchFamily="34" charset="0"/>
              <a:buChar char="•"/>
            </a:pPr>
            <a:r>
              <a:rPr lang="en-US" sz="2200" dirty="0"/>
              <a:t>National and global connections</a:t>
            </a:r>
          </a:p>
          <a:p>
            <a:pPr marL="342900" indent="-342900" algn="l" fontAlgn="auto">
              <a:lnSpc>
                <a:spcPct val="110000"/>
              </a:lnSpc>
              <a:spcAft>
                <a:spcPts val="0"/>
              </a:spcAft>
              <a:buFont typeface="Arial" panose="020B0604020202020204" pitchFamily="34" charset="0"/>
              <a:buChar char="•"/>
            </a:pPr>
            <a:r>
              <a:rPr lang="en-US" sz="2200" dirty="0"/>
              <a:t>Expands sphere of influence</a:t>
            </a:r>
          </a:p>
          <a:p>
            <a:pPr marL="342900" indent="-342900" algn="l" fontAlgn="auto">
              <a:lnSpc>
                <a:spcPct val="110000"/>
              </a:lnSpc>
              <a:spcAft>
                <a:spcPts val="0"/>
              </a:spcAft>
              <a:buFont typeface="Arial" panose="020B0604020202020204" pitchFamily="34" charset="0"/>
              <a:buChar char="•"/>
            </a:pPr>
            <a:r>
              <a:rPr lang="en-US" sz="2200" dirty="0"/>
              <a:t>Provides full service to clients</a:t>
            </a:r>
          </a:p>
          <a:p>
            <a:pPr marL="342900" indent="-342900" algn="l" fontAlgn="auto">
              <a:lnSpc>
                <a:spcPct val="110000"/>
              </a:lnSpc>
              <a:spcAft>
                <a:spcPts val="0"/>
              </a:spcAft>
              <a:buFont typeface="Arial" panose="020B0604020202020204" pitchFamily="34" charset="0"/>
              <a:buChar char="•"/>
            </a:pPr>
            <a:r>
              <a:rPr lang="en-US" sz="2200" dirty="0"/>
              <a:t>Increase your income </a:t>
            </a:r>
          </a:p>
          <a:p>
            <a:pPr marL="342900" indent="-342900" algn="l" fontAlgn="auto">
              <a:lnSpc>
                <a:spcPct val="110000"/>
              </a:lnSpc>
              <a:spcAft>
                <a:spcPts val="0"/>
              </a:spcAft>
              <a:buFont typeface="Arial" panose="020B0604020202020204" pitchFamily="34" charset="0"/>
              <a:buChar char="•"/>
            </a:pPr>
            <a:r>
              <a:rPr lang="en-US" sz="2200" dirty="0"/>
              <a:t>Generates reciprocal incoming business from other LeadingRE brokers</a:t>
            </a:r>
          </a:p>
          <a:p>
            <a:pPr marL="342900" indent="-342900" algn="l" fontAlgn="auto">
              <a:lnSpc>
                <a:spcPct val="110000"/>
              </a:lnSpc>
              <a:spcAft>
                <a:spcPts val="0"/>
              </a:spcAft>
              <a:buFont typeface="Arial" panose="020B0604020202020204" pitchFamily="34" charset="0"/>
              <a:buChar char="•"/>
            </a:pPr>
            <a:r>
              <a:rPr lang="en-US" sz="2200" dirty="0"/>
              <a:t>Enhances your company’s national and international visibility and performance </a:t>
            </a:r>
          </a:p>
          <a:p>
            <a:pPr marL="342900" indent="-342900" algn="l" fontAlgn="auto">
              <a:lnSpc>
                <a:spcPct val="110000"/>
              </a:lnSpc>
              <a:spcAft>
                <a:spcPts val="0"/>
              </a:spcAft>
              <a:buFont typeface="Arial" panose="020B0604020202020204" pitchFamily="34" charset="0"/>
              <a:buChar char="•"/>
            </a:pPr>
            <a:r>
              <a:rPr lang="en-US" sz="2200" dirty="0"/>
              <a:t>Builds &amp; strengthens your company, the network &amp; affiliated brokers with market share across the country</a:t>
            </a:r>
          </a:p>
        </p:txBody>
      </p:sp>
      <p:pic>
        <p:nvPicPr>
          <p:cNvPr id="8" name="Picture 7" descr="A black and white sign&#10;&#10;Description automatically generated with low confidence">
            <a:extLst>
              <a:ext uri="{FF2B5EF4-FFF2-40B4-BE49-F238E27FC236}">
                <a16:creationId xmlns:a16="http://schemas.microsoft.com/office/drawing/2014/main" id="{A9522CD9-7894-45B6-AF56-96B6911A6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3022075"/>
            <a:ext cx="2752725" cy="813849"/>
          </a:xfrm>
          <a:prstGeom prst="rect">
            <a:avLst/>
          </a:prstGeom>
        </p:spPr>
      </p:pic>
    </p:spTree>
    <p:extLst>
      <p:ext uri="{BB962C8B-B14F-4D97-AF65-F5344CB8AC3E}">
        <p14:creationId xmlns:p14="http://schemas.microsoft.com/office/powerpoint/2010/main" val="358704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E5274-8AE7-44FE-9934-3B0FA24706FA}"/>
              </a:ext>
            </a:extLst>
          </p:cNvPr>
          <p:cNvSpPr>
            <a:spLocks noGrp="1"/>
          </p:cNvSpPr>
          <p:nvPr>
            <p:ph type="title"/>
          </p:nvPr>
        </p:nvSpPr>
        <p:spPr>
          <a:xfrm>
            <a:off x="5962650" y="9524"/>
            <a:ext cx="5772150" cy="1304925"/>
          </a:xfrm>
        </p:spPr>
        <p:txBody>
          <a:bodyPr/>
          <a:lstStyle/>
          <a:p>
            <a:pPr algn="l"/>
            <a:r>
              <a:rPr lang="en-US" sz="3500" b="0" dirty="0"/>
              <a:t>Qualified Referrals</a:t>
            </a:r>
          </a:p>
        </p:txBody>
      </p:sp>
      <p:sp>
        <p:nvSpPr>
          <p:cNvPr id="3" name="Text Placeholder 2">
            <a:extLst>
              <a:ext uri="{FF2B5EF4-FFF2-40B4-BE49-F238E27FC236}">
                <a16:creationId xmlns:a16="http://schemas.microsoft.com/office/drawing/2014/main" id="{454B16E3-B6FD-4C41-85A3-01A795FFC215}"/>
              </a:ext>
            </a:extLst>
          </p:cNvPr>
          <p:cNvSpPr>
            <a:spLocks noGrp="1"/>
          </p:cNvSpPr>
          <p:nvPr>
            <p:ph type="body" sz="quarter" idx="11"/>
          </p:nvPr>
        </p:nvSpPr>
        <p:spPr>
          <a:xfrm>
            <a:off x="5962650" y="1495424"/>
            <a:ext cx="5600700" cy="5362576"/>
          </a:xfrm>
        </p:spPr>
        <p:txBody>
          <a:bodyPr>
            <a:normAutofit/>
          </a:bodyPr>
          <a:lstStyle/>
          <a:p>
            <a:pPr marL="342900" indent="-342900" algn="l">
              <a:lnSpc>
                <a:spcPct val="100000"/>
              </a:lnSpc>
              <a:buFont typeface="Arial" panose="020B0604020202020204" pitchFamily="34" charset="0"/>
              <a:buChar char="•"/>
            </a:pPr>
            <a:r>
              <a:rPr lang="en-US" sz="2200" dirty="0"/>
              <a:t>Buyer or seller with a real estate need outside of</a:t>
            </a:r>
            <a:r>
              <a:rPr lang="en-US" sz="2200" b="1" dirty="0"/>
              <a:t> YOUR </a:t>
            </a:r>
            <a:r>
              <a:rPr lang="en-US" sz="2200" dirty="0"/>
              <a:t>market area</a:t>
            </a:r>
          </a:p>
          <a:p>
            <a:pPr marL="342900" indent="-342900" algn="l">
              <a:lnSpc>
                <a:spcPct val="100000"/>
              </a:lnSpc>
              <a:buFont typeface="Arial" panose="020B0604020202020204" pitchFamily="34" charset="0"/>
              <a:buChar char="•"/>
            </a:pPr>
            <a:r>
              <a:rPr lang="en-US" sz="2200" dirty="0"/>
              <a:t>Client has given permission to be contacted by destination broker</a:t>
            </a:r>
          </a:p>
          <a:p>
            <a:pPr marL="342900" indent="-342900" algn="l">
              <a:lnSpc>
                <a:spcPct val="100000"/>
              </a:lnSpc>
              <a:buFont typeface="Arial" panose="020B0604020202020204" pitchFamily="34" charset="0"/>
              <a:buChar char="•"/>
            </a:pPr>
            <a:r>
              <a:rPr lang="en-US" sz="2200" dirty="0"/>
              <a:t>Financially qualified to buy </a:t>
            </a:r>
            <a:r>
              <a:rPr lang="en-US" sz="2200" b="1" u="sng" dirty="0"/>
              <a:t>or</a:t>
            </a:r>
            <a:r>
              <a:rPr lang="en-US" sz="2200" dirty="0"/>
              <a:t> has legal authority to sell</a:t>
            </a:r>
          </a:p>
          <a:p>
            <a:pPr marL="342900" indent="-342900" algn="l">
              <a:lnSpc>
                <a:spcPct val="100000"/>
              </a:lnSpc>
              <a:buFont typeface="Arial" panose="020B0604020202020204" pitchFamily="34" charset="0"/>
              <a:buChar char="•"/>
            </a:pPr>
            <a:r>
              <a:rPr lang="en-US" sz="2200" dirty="0"/>
              <a:t>Plans to visit destination or meet to discuss the listing within reasonable time frame</a:t>
            </a:r>
          </a:p>
          <a:p>
            <a:pPr marL="342900" indent="-342900" algn="l">
              <a:lnSpc>
                <a:spcPct val="100000"/>
              </a:lnSpc>
              <a:buFont typeface="Arial" panose="020B0604020202020204" pitchFamily="34" charset="0"/>
              <a:buChar char="•"/>
            </a:pPr>
            <a:r>
              <a:rPr lang="en-US" sz="2200" dirty="0"/>
              <a:t>As much information as possible about the client and their real estate needs is provided</a:t>
            </a:r>
          </a:p>
        </p:txBody>
      </p:sp>
      <p:pic>
        <p:nvPicPr>
          <p:cNvPr id="5" name="Picture Placeholder 25" descr="Two people looking at a map&#10;&#10;Description automatically generated with low confidence">
            <a:extLst>
              <a:ext uri="{FF2B5EF4-FFF2-40B4-BE49-F238E27FC236}">
                <a16:creationId xmlns:a16="http://schemas.microsoft.com/office/drawing/2014/main" id="{ADB794F4-C525-4E3D-BCE9-71E756E96542}"/>
              </a:ext>
            </a:extLst>
          </p:cNvPr>
          <p:cNvPicPr>
            <a:picLocks noChangeAspect="1"/>
          </p:cNvPicPr>
          <p:nvPr/>
        </p:nvPicPr>
        <p:blipFill>
          <a:blip r:embed="rId3">
            <a:extLst>
              <a:ext uri="{28A0092B-C50C-407E-A947-70E740481C1C}">
                <a14:useLocalDpi xmlns:a14="http://schemas.microsoft.com/office/drawing/2010/main" val="0"/>
              </a:ext>
            </a:extLst>
          </a:blip>
          <a:srcRect l="24190" r="24190"/>
          <a:stretch>
            <a:fillRect/>
          </a:stretch>
        </p:blipFill>
        <p:spPr>
          <a:xfrm>
            <a:off x="0" y="-1"/>
            <a:ext cx="5353049" cy="6914355"/>
          </a:xfrm>
          <a:prstGeom prst="rect">
            <a:avLst/>
          </a:prstGeom>
        </p:spPr>
      </p:pic>
    </p:spTree>
    <p:extLst>
      <p:ext uri="{BB962C8B-B14F-4D97-AF65-F5344CB8AC3E}">
        <p14:creationId xmlns:p14="http://schemas.microsoft.com/office/powerpoint/2010/main" val="3220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1C47-391A-4F08-BDB7-92238628601D}"/>
              </a:ext>
            </a:extLst>
          </p:cNvPr>
          <p:cNvSpPr>
            <a:spLocks noGrp="1"/>
          </p:cNvSpPr>
          <p:nvPr>
            <p:ph type="title"/>
          </p:nvPr>
        </p:nvSpPr>
        <p:spPr/>
        <p:txBody>
          <a:bodyPr/>
          <a:lstStyle/>
          <a:p>
            <a:r>
              <a:rPr lang="en-US" b="0" dirty="0"/>
              <a:t>Broker-to-Broker Network Referral Process</a:t>
            </a:r>
          </a:p>
        </p:txBody>
      </p:sp>
      <p:sp>
        <p:nvSpPr>
          <p:cNvPr id="4" name="TextBox 3">
            <a:extLst>
              <a:ext uri="{FF2B5EF4-FFF2-40B4-BE49-F238E27FC236}">
                <a16:creationId xmlns:a16="http://schemas.microsoft.com/office/drawing/2014/main" id="{C332EACE-4228-4BFA-AF3E-AEF90031B47E}"/>
              </a:ext>
            </a:extLst>
          </p:cNvPr>
          <p:cNvSpPr txBox="1"/>
          <p:nvPr/>
        </p:nvSpPr>
        <p:spPr>
          <a:xfrm>
            <a:off x="933450" y="1690688"/>
            <a:ext cx="4352925" cy="461665"/>
          </a:xfrm>
          <a:prstGeom prst="rect">
            <a:avLst/>
          </a:prstGeom>
          <a:noFill/>
        </p:spPr>
        <p:txBody>
          <a:bodyPr wrap="square" rtlCol="0">
            <a:spAutoFit/>
          </a:bodyPr>
          <a:lstStyle/>
          <a:p>
            <a:r>
              <a:rPr lang="en-US" dirty="0">
                <a:solidFill>
                  <a:schemeClr val="tx1">
                    <a:lumMod val="65000"/>
                    <a:lumOff val="35000"/>
                  </a:schemeClr>
                </a:solidFill>
                <a:latin typeface="Gotham Bold" pitchFamily="50" charset="0"/>
                <a:cs typeface="Gotham Bold" pitchFamily="50" charset="0"/>
              </a:rPr>
              <a:t>Our Company</a:t>
            </a:r>
          </a:p>
        </p:txBody>
      </p:sp>
      <p:sp>
        <p:nvSpPr>
          <p:cNvPr id="5" name="TextBox 4">
            <a:extLst>
              <a:ext uri="{FF2B5EF4-FFF2-40B4-BE49-F238E27FC236}">
                <a16:creationId xmlns:a16="http://schemas.microsoft.com/office/drawing/2014/main" id="{7CC2989D-7443-4EDA-8CD3-C826825E28FB}"/>
              </a:ext>
            </a:extLst>
          </p:cNvPr>
          <p:cNvSpPr txBox="1"/>
          <p:nvPr/>
        </p:nvSpPr>
        <p:spPr>
          <a:xfrm>
            <a:off x="6219825" y="1690688"/>
            <a:ext cx="4352925" cy="461665"/>
          </a:xfrm>
          <a:prstGeom prst="rect">
            <a:avLst/>
          </a:prstGeom>
          <a:noFill/>
        </p:spPr>
        <p:txBody>
          <a:bodyPr wrap="square" rtlCol="0">
            <a:spAutoFit/>
          </a:bodyPr>
          <a:lstStyle/>
          <a:p>
            <a:r>
              <a:rPr lang="en-US" dirty="0">
                <a:solidFill>
                  <a:schemeClr val="tx1">
                    <a:lumMod val="65000"/>
                    <a:lumOff val="35000"/>
                  </a:schemeClr>
                </a:solidFill>
                <a:latin typeface="Gotham Bold" pitchFamily="50" charset="0"/>
                <a:cs typeface="Gotham Bold" pitchFamily="50" charset="0"/>
              </a:rPr>
              <a:t>Destination Company</a:t>
            </a:r>
          </a:p>
        </p:txBody>
      </p:sp>
      <p:cxnSp>
        <p:nvCxnSpPr>
          <p:cNvPr id="7" name="Straight Connector 6">
            <a:extLst>
              <a:ext uri="{FF2B5EF4-FFF2-40B4-BE49-F238E27FC236}">
                <a16:creationId xmlns:a16="http://schemas.microsoft.com/office/drawing/2014/main" id="{C11E2C89-6F4A-48D0-A568-738EFB19623D}"/>
              </a:ext>
            </a:extLst>
          </p:cNvPr>
          <p:cNvCxnSpPr>
            <a:cxnSpLocks/>
          </p:cNvCxnSpPr>
          <p:nvPr/>
        </p:nvCxnSpPr>
        <p:spPr>
          <a:xfrm>
            <a:off x="6096000" y="1690688"/>
            <a:ext cx="0" cy="4291012"/>
          </a:xfrm>
          <a:prstGeom prst="line">
            <a:avLst/>
          </a:prstGeom>
          <a:ln w="57150">
            <a:solidFill>
              <a:srgbClr val="133D8D"/>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6172391-6CCE-4321-8A02-46C4EF81ABF0}"/>
              </a:ext>
            </a:extLst>
          </p:cNvPr>
          <p:cNvCxnSpPr>
            <a:cxnSpLocks/>
          </p:cNvCxnSpPr>
          <p:nvPr/>
        </p:nvCxnSpPr>
        <p:spPr>
          <a:xfrm flipH="1">
            <a:off x="1052513" y="2338388"/>
            <a:ext cx="10086974" cy="0"/>
          </a:xfrm>
          <a:prstGeom prst="line">
            <a:avLst/>
          </a:prstGeom>
          <a:ln w="57150">
            <a:solidFill>
              <a:srgbClr val="133D8D"/>
            </a:solidFill>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C613D2BB-B1CF-4E6C-989F-E47F15F3C73E}"/>
              </a:ext>
            </a:extLst>
          </p:cNvPr>
          <p:cNvSpPr txBox="1"/>
          <p:nvPr/>
        </p:nvSpPr>
        <p:spPr>
          <a:xfrm>
            <a:off x="933451" y="2790825"/>
            <a:ext cx="4657722" cy="2354491"/>
          </a:xfrm>
          <a:prstGeom prst="rect">
            <a:avLst/>
          </a:prstGeom>
          <a:noFill/>
        </p:spPr>
        <p:txBody>
          <a:bodyPr wrap="square" rtlCol="0">
            <a:spAutoFit/>
          </a:bodyPr>
          <a:lstStyle/>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referral to destination company</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LeadingRE the </a:t>
            </a:r>
            <a:r>
              <a:rPr lang="en-US" sz="2200" b="1" dirty="0">
                <a:solidFill>
                  <a:srgbClr val="133D8D"/>
                </a:solidFill>
                <a:latin typeface="Gotham Book" pitchFamily="50" charset="0"/>
                <a:cs typeface="Gotham Book" pitchFamily="50" charset="0"/>
              </a:rPr>
              <a:t>20%</a:t>
            </a:r>
            <a:r>
              <a:rPr lang="en-US" sz="2200" dirty="0">
                <a:solidFill>
                  <a:srgbClr val="133D8D"/>
                </a:solidFill>
                <a:latin typeface="Gotham Book" pitchFamily="50" charset="0"/>
                <a:cs typeface="Gotham Book" pitchFamily="50" charset="0"/>
              </a:rPr>
              <a:t> </a:t>
            </a:r>
            <a:r>
              <a:rPr lang="en-US" sz="2200" dirty="0">
                <a:solidFill>
                  <a:schemeClr val="tx1">
                    <a:lumMod val="65000"/>
                    <a:lumOff val="35000"/>
                  </a:schemeClr>
                </a:solidFill>
                <a:latin typeface="Gotham Book" pitchFamily="50" charset="0"/>
                <a:cs typeface="Gotham Book" pitchFamily="50" charset="0"/>
              </a:rPr>
              <a:t>network fee and splits the remainder of the referral fee with our Referral Agent</a:t>
            </a:r>
          </a:p>
        </p:txBody>
      </p:sp>
      <p:sp>
        <p:nvSpPr>
          <p:cNvPr id="12" name="TextBox 11">
            <a:extLst>
              <a:ext uri="{FF2B5EF4-FFF2-40B4-BE49-F238E27FC236}">
                <a16:creationId xmlns:a16="http://schemas.microsoft.com/office/drawing/2014/main" id="{B9328AB2-E783-4256-BD3B-9FCA320EB9C3}"/>
              </a:ext>
            </a:extLst>
          </p:cNvPr>
          <p:cNvSpPr txBox="1"/>
          <p:nvPr/>
        </p:nvSpPr>
        <p:spPr>
          <a:xfrm>
            <a:off x="6448429" y="2790825"/>
            <a:ext cx="4810118" cy="2923877"/>
          </a:xfrm>
          <a:prstGeom prst="rect">
            <a:avLst/>
          </a:prstGeom>
          <a:noFill/>
        </p:spPr>
        <p:txBody>
          <a:bodyPr wrap="square" rtlCol="0">
            <a:spAutoFit/>
          </a:bodyPr>
          <a:lstStyle/>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Accepts referral which results in a sale</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a:t>
            </a:r>
            <a:r>
              <a:rPr lang="en-US" sz="2200" b="1" dirty="0">
                <a:solidFill>
                  <a:srgbClr val="133D8D"/>
                </a:solidFill>
                <a:latin typeface="Gotham Book" pitchFamily="50" charset="0"/>
                <a:cs typeface="Gotham Book" pitchFamily="50" charset="0"/>
              </a:rPr>
              <a:t>30% </a:t>
            </a:r>
            <a:r>
              <a:rPr lang="en-US" sz="2200" dirty="0">
                <a:solidFill>
                  <a:schemeClr val="tx1">
                    <a:lumMod val="65000"/>
                    <a:lumOff val="35000"/>
                  </a:schemeClr>
                </a:solidFill>
                <a:latin typeface="Gotham Book" pitchFamily="50" charset="0"/>
                <a:cs typeface="Gotham Book" pitchFamily="50" charset="0"/>
              </a:rPr>
              <a:t>referral fee to our company</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Splits balance of referred side commission with Assigned Agent</a:t>
            </a:r>
          </a:p>
        </p:txBody>
      </p:sp>
    </p:spTree>
    <p:extLst>
      <p:ext uri="{BB962C8B-B14F-4D97-AF65-F5344CB8AC3E}">
        <p14:creationId xmlns:p14="http://schemas.microsoft.com/office/powerpoint/2010/main" val="124346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D2F69-24F4-411E-8AC2-A05C18DC8DEE}"/>
              </a:ext>
            </a:extLst>
          </p:cNvPr>
          <p:cNvSpPr>
            <a:spLocks noGrp="1"/>
          </p:cNvSpPr>
          <p:nvPr>
            <p:ph type="body" sz="quarter" idx="10"/>
          </p:nvPr>
        </p:nvSpPr>
        <p:spPr>
          <a:xfrm>
            <a:off x="838199" y="220856"/>
            <a:ext cx="10515600" cy="836420"/>
          </a:xfrm>
        </p:spPr>
        <p:txBody>
          <a:bodyPr/>
          <a:lstStyle/>
          <a:p>
            <a:pPr algn="l"/>
            <a:r>
              <a:rPr lang="en-US" sz="3500" b="0" dirty="0">
                <a:latin typeface="Gotham Bold" pitchFamily="50" charset="0"/>
                <a:cs typeface="Gotham Bold" pitchFamily="50" charset="0"/>
              </a:rPr>
              <a:t>Agent Referral Process</a:t>
            </a:r>
          </a:p>
        </p:txBody>
      </p:sp>
      <p:sp>
        <p:nvSpPr>
          <p:cNvPr id="4" name="Rectangle: Rounded Corners 3">
            <a:extLst>
              <a:ext uri="{FF2B5EF4-FFF2-40B4-BE49-F238E27FC236}">
                <a16:creationId xmlns:a16="http://schemas.microsoft.com/office/drawing/2014/main" id="{7EA8E8E8-5AFB-492D-B5D9-2E612A421375}"/>
              </a:ext>
            </a:extLst>
          </p:cNvPr>
          <p:cNvSpPr/>
          <p:nvPr/>
        </p:nvSpPr>
        <p:spPr>
          <a:xfrm>
            <a:off x="590550" y="1362074"/>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Rounded Corners 4">
            <a:extLst>
              <a:ext uri="{FF2B5EF4-FFF2-40B4-BE49-F238E27FC236}">
                <a16:creationId xmlns:a16="http://schemas.microsoft.com/office/drawing/2014/main" id="{CBBF8420-2A70-4143-AA08-5522B7CB9F5F}"/>
              </a:ext>
            </a:extLst>
          </p:cNvPr>
          <p:cNvSpPr/>
          <p:nvPr/>
        </p:nvSpPr>
        <p:spPr>
          <a:xfrm>
            <a:off x="590550" y="264809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600"/>
              </a:lnSpc>
              <a:spcBef>
                <a:spcPts val="300"/>
              </a:spcBef>
            </a:pPr>
            <a:endParaRPr lang="en-US" sz="2000" dirty="0">
              <a:solidFill>
                <a:schemeClr val="tx1"/>
              </a:solidFill>
            </a:endParaRPr>
          </a:p>
        </p:txBody>
      </p:sp>
      <p:sp>
        <p:nvSpPr>
          <p:cNvPr id="6" name="Rectangle: Rounded Corners 5">
            <a:extLst>
              <a:ext uri="{FF2B5EF4-FFF2-40B4-BE49-F238E27FC236}">
                <a16:creationId xmlns:a16="http://schemas.microsoft.com/office/drawing/2014/main" id="{B52284D9-8885-46EB-8BEE-582BB8D936EE}"/>
              </a:ext>
            </a:extLst>
          </p:cNvPr>
          <p:cNvSpPr/>
          <p:nvPr/>
        </p:nvSpPr>
        <p:spPr>
          <a:xfrm>
            <a:off x="590550" y="3934116"/>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ABA2706-A269-40C2-A5E0-D0B93B52FF01}"/>
              </a:ext>
            </a:extLst>
          </p:cNvPr>
          <p:cNvSpPr/>
          <p:nvPr/>
        </p:nvSpPr>
        <p:spPr>
          <a:xfrm>
            <a:off x="590550" y="5220137"/>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55C7487-6E4D-4EDF-BFB0-CEF2CB76E906}"/>
              </a:ext>
            </a:extLst>
          </p:cNvPr>
          <p:cNvSpPr/>
          <p:nvPr/>
        </p:nvSpPr>
        <p:spPr>
          <a:xfrm>
            <a:off x="6229350" y="1362074"/>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5BD33C-4680-4133-8DAC-858706B179F0}"/>
              </a:ext>
            </a:extLst>
          </p:cNvPr>
          <p:cNvSpPr/>
          <p:nvPr/>
        </p:nvSpPr>
        <p:spPr>
          <a:xfrm>
            <a:off x="6229350" y="264809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FE4D5CE-CE2B-44D8-9411-E41F3D3E2281}"/>
              </a:ext>
            </a:extLst>
          </p:cNvPr>
          <p:cNvSpPr/>
          <p:nvPr/>
        </p:nvSpPr>
        <p:spPr>
          <a:xfrm>
            <a:off x="6229350" y="393411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50ACE4-8B9C-4CD0-97D8-3D83C933624D}"/>
              </a:ext>
            </a:extLst>
          </p:cNvPr>
          <p:cNvSpPr txBox="1"/>
          <p:nvPr/>
        </p:nvSpPr>
        <p:spPr>
          <a:xfrm>
            <a:off x="1285870" y="1754320"/>
            <a:ext cx="4552949" cy="369332"/>
          </a:xfrm>
          <a:prstGeom prst="rect">
            <a:avLst/>
          </a:prstGeom>
          <a:noFill/>
        </p:spPr>
        <p:txBody>
          <a:bodyPr wrap="square" rtlCol="0">
            <a:spAutoFit/>
          </a:bodyPr>
          <a:lstStyle/>
          <a:p>
            <a:pPr algn="l"/>
            <a:r>
              <a:rPr lang="en-US" sz="1800" dirty="0">
                <a:solidFill>
                  <a:schemeClr val="tx1">
                    <a:lumMod val="65000"/>
                    <a:lumOff val="35000"/>
                  </a:schemeClr>
                </a:solidFill>
                <a:latin typeface="Gotham Book" pitchFamily="50" charset="0"/>
                <a:cs typeface="Gotham Book" pitchFamily="50" charset="0"/>
              </a:rPr>
              <a:t>Obtain permission from client</a:t>
            </a:r>
          </a:p>
        </p:txBody>
      </p:sp>
      <p:sp>
        <p:nvSpPr>
          <p:cNvPr id="14" name="TextBox 13">
            <a:extLst>
              <a:ext uri="{FF2B5EF4-FFF2-40B4-BE49-F238E27FC236}">
                <a16:creationId xmlns:a16="http://schemas.microsoft.com/office/drawing/2014/main" id="{2A57812C-D6F4-47D2-AFE6-87DADB762D3C}"/>
              </a:ext>
            </a:extLst>
          </p:cNvPr>
          <p:cNvSpPr txBox="1"/>
          <p:nvPr/>
        </p:nvSpPr>
        <p:spPr>
          <a:xfrm>
            <a:off x="1285870" y="4186336"/>
            <a:ext cx="4552949" cy="590931"/>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Obtain complete information </a:t>
            </a:r>
          </a:p>
          <a:p>
            <a:pPr algn="l">
              <a:lnSpc>
                <a:spcPct val="90000"/>
              </a:lnSpc>
            </a:pPr>
            <a:r>
              <a:rPr lang="en-US" sz="1800" dirty="0">
                <a:solidFill>
                  <a:schemeClr val="tx1">
                    <a:lumMod val="65000"/>
                    <a:lumOff val="35000"/>
                  </a:schemeClr>
                </a:solidFill>
                <a:latin typeface="Gotham Book" pitchFamily="50" charset="0"/>
                <a:cs typeface="Gotham Book" pitchFamily="50" charset="0"/>
              </a:rPr>
              <a:t>(name, address, phone #’s, and email)</a:t>
            </a:r>
          </a:p>
        </p:txBody>
      </p:sp>
      <p:sp>
        <p:nvSpPr>
          <p:cNvPr id="15" name="TextBox 14">
            <a:extLst>
              <a:ext uri="{FF2B5EF4-FFF2-40B4-BE49-F238E27FC236}">
                <a16:creationId xmlns:a16="http://schemas.microsoft.com/office/drawing/2014/main" id="{D9AA17AE-13C4-4B52-B8EF-76F286F1AFDC}"/>
              </a:ext>
            </a:extLst>
          </p:cNvPr>
          <p:cNvSpPr txBox="1"/>
          <p:nvPr/>
        </p:nvSpPr>
        <p:spPr>
          <a:xfrm>
            <a:off x="1285872" y="5391347"/>
            <a:ext cx="4552947" cy="840230"/>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Relay information to your Relocation Department who will reach out to the </a:t>
            </a:r>
          </a:p>
          <a:p>
            <a:pPr algn="l">
              <a:lnSpc>
                <a:spcPct val="90000"/>
              </a:lnSpc>
            </a:pPr>
            <a:r>
              <a:rPr lang="en-US" sz="1800" dirty="0">
                <a:solidFill>
                  <a:schemeClr val="tx1">
                    <a:lumMod val="65000"/>
                    <a:lumOff val="35000"/>
                  </a:schemeClr>
                </a:solidFill>
                <a:latin typeface="Gotham Book" pitchFamily="50" charset="0"/>
                <a:cs typeface="Gotham Book" pitchFamily="50" charset="0"/>
              </a:rPr>
              <a:t>network broker’s Relocation Department</a:t>
            </a:r>
          </a:p>
        </p:txBody>
      </p:sp>
      <p:sp>
        <p:nvSpPr>
          <p:cNvPr id="16" name="TextBox 15">
            <a:extLst>
              <a:ext uri="{FF2B5EF4-FFF2-40B4-BE49-F238E27FC236}">
                <a16:creationId xmlns:a16="http://schemas.microsoft.com/office/drawing/2014/main" id="{EC898506-9D52-4C6D-B123-DCE190F9BC4E}"/>
              </a:ext>
            </a:extLst>
          </p:cNvPr>
          <p:cNvSpPr txBox="1"/>
          <p:nvPr/>
        </p:nvSpPr>
        <p:spPr>
          <a:xfrm>
            <a:off x="6924674" y="1513860"/>
            <a:ext cx="4552949" cy="840230"/>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Introduce yourself to the Assigned </a:t>
            </a:r>
          </a:p>
          <a:p>
            <a:pPr algn="l">
              <a:lnSpc>
                <a:spcPct val="90000"/>
              </a:lnSpc>
            </a:pPr>
            <a:r>
              <a:rPr lang="en-US" sz="1800" dirty="0">
                <a:solidFill>
                  <a:schemeClr val="tx1">
                    <a:lumMod val="65000"/>
                    <a:lumOff val="35000"/>
                  </a:schemeClr>
                </a:solidFill>
                <a:latin typeface="Gotham Book" pitchFamily="50" charset="0"/>
                <a:cs typeface="Gotham Book" pitchFamily="50" charset="0"/>
              </a:rPr>
              <a:t>Agent and ensure contact with referred customer</a:t>
            </a:r>
          </a:p>
        </p:txBody>
      </p:sp>
      <p:sp>
        <p:nvSpPr>
          <p:cNvPr id="17" name="TextBox 16">
            <a:extLst>
              <a:ext uri="{FF2B5EF4-FFF2-40B4-BE49-F238E27FC236}">
                <a16:creationId xmlns:a16="http://schemas.microsoft.com/office/drawing/2014/main" id="{B0F647A7-9FBF-44D2-84AF-61A83586AA5E}"/>
              </a:ext>
            </a:extLst>
          </p:cNvPr>
          <p:cNvSpPr txBox="1"/>
          <p:nvPr/>
        </p:nvSpPr>
        <p:spPr>
          <a:xfrm>
            <a:off x="6910386" y="2900315"/>
            <a:ext cx="4552949" cy="590931"/>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Follow-up with client &amp; assigned sales associate throughout the process</a:t>
            </a:r>
          </a:p>
        </p:txBody>
      </p:sp>
      <p:sp>
        <p:nvSpPr>
          <p:cNvPr id="18" name="TextBox 17">
            <a:extLst>
              <a:ext uri="{FF2B5EF4-FFF2-40B4-BE49-F238E27FC236}">
                <a16:creationId xmlns:a16="http://schemas.microsoft.com/office/drawing/2014/main" id="{D7A44159-332E-43B3-899B-15FBA9138719}"/>
              </a:ext>
            </a:extLst>
          </p:cNvPr>
          <p:cNvSpPr txBox="1"/>
          <p:nvPr/>
        </p:nvSpPr>
        <p:spPr>
          <a:xfrm>
            <a:off x="6924674" y="4297136"/>
            <a:ext cx="4552949" cy="341632"/>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Successful closing = $$</a:t>
            </a:r>
          </a:p>
        </p:txBody>
      </p:sp>
      <p:sp>
        <p:nvSpPr>
          <p:cNvPr id="19" name="TextBox 18">
            <a:extLst>
              <a:ext uri="{FF2B5EF4-FFF2-40B4-BE49-F238E27FC236}">
                <a16:creationId xmlns:a16="http://schemas.microsoft.com/office/drawing/2014/main" id="{633A9E30-70B7-4826-BFA0-7CF2BCB582E4}"/>
              </a:ext>
            </a:extLst>
          </p:cNvPr>
          <p:cNvSpPr txBox="1"/>
          <p:nvPr/>
        </p:nvSpPr>
        <p:spPr>
          <a:xfrm>
            <a:off x="1285870" y="2803365"/>
            <a:ext cx="4552949" cy="840230"/>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Assure quality service from LeadingRE companies and offer an introduction to an agent just like you</a:t>
            </a:r>
          </a:p>
        </p:txBody>
      </p:sp>
      <p:sp>
        <p:nvSpPr>
          <p:cNvPr id="20" name="TextBox 19">
            <a:extLst>
              <a:ext uri="{FF2B5EF4-FFF2-40B4-BE49-F238E27FC236}">
                <a16:creationId xmlns:a16="http://schemas.microsoft.com/office/drawing/2014/main" id="{C49C4F8C-F54C-44BA-9E05-5C630D4B41C3}"/>
              </a:ext>
            </a:extLst>
          </p:cNvPr>
          <p:cNvSpPr txBox="1"/>
          <p:nvPr/>
        </p:nvSpPr>
        <p:spPr>
          <a:xfrm>
            <a:off x="423861" y="1474578"/>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1</a:t>
            </a:r>
          </a:p>
        </p:txBody>
      </p:sp>
      <p:sp>
        <p:nvSpPr>
          <p:cNvPr id="21" name="TextBox 20">
            <a:extLst>
              <a:ext uri="{FF2B5EF4-FFF2-40B4-BE49-F238E27FC236}">
                <a16:creationId xmlns:a16="http://schemas.microsoft.com/office/drawing/2014/main" id="{EF17F25B-A007-4F59-A6C7-58A931D96ADA}"/>
              </a:ext>
            </a:extLst>
          </p:cNvPr>
          <p:cNvSpPr txBox="1"/>
          <p:nvPr/>
        </p:nvSpPr>
        <p:spPr>
          <a:xfrm>
            <a:off x="419091" y="2707910"/>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2</a:t>
            </a:r>
          </a:p>
        </p:txBody>
      </p:sp>
      <p:sp>
        <p:nvSpPr>
          <p:cNvPr id="22" name="TextBox 21">
            <a:extLst>
              <a:ext uri="{FF2B5EF4-FFF2-40B4-BE49-F238E27FC236}">
                <a16:creationId xmlns:a16="http://schemas.microsoft.com/office/drawing/2014/main" id="{4C106B8C-F8B4-4407-9DBF-45C67BAE3128}"/>
              </a:ext>
            </a:extLst>
          </p:cNvPr>
          <p:cNvSpPr txBox="1"/>
          <p:nvPr/>
        </p:nvSpPr>
        <p:spPr>
          <a:xfrm>
            <a:off x="419091" y="4020136"/>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3</a:t>
            </a:r>
          </a:p>
        </p:txBody>
      </p:sp>
      <p:sp>
        <p:nvSpPr>
          <p:cNvPr id="23" name="TextBox 22">
            <a:extLst>
              <a:ext uri="{FF2B5EF4-FFF2-40B4-BE49-F238E27FC236}">
                <a16:creationId xmlns:a16="http://schemas.microsoft.com/office/drawing/2014/main" id="{8D25D488-E989-4329-AB34-9C51CCFFB954}"/>
              </a:ext>
            </a:extLst>
          </p:cNvPr>
          <p:cNvSpPr txBox="1"/>
          <p:nvPr/>
        </p:nvSpPr>
        <p:spPr>
          <a:xfrm>
            <a:off x="419090" y="5305322"/>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4</a:t>
            </a:r>
          </a:p>
        </p:txBody>
      </p:sp>
      <p:sp>
        <p:nvSpPr>
          <p:cNvPr id="24" name="TextBox 23">
            <a:extLst>
              <a:ext uri="{FF2B5EF4-FFF2-40B4-BE49-F238E27FC236}">
                <a16:creationId xmlns:a16="http://schemas.microsoft.com/office/drawing/2014/main" id="{24650ED0-E90B-4BCC-9BD9-7839784BB01C}"/>
              </a:ext>
            </a:extLst>
          </p:cNvPr>
          <p:cNvSpPr txBox="1"/>
          <p:nvPr/>
        </p:nvSpPr>
        <p:spPr>
          <a:xfrm>
            <a:off x="6053137" y="1474578"/>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5</a:t>
            </a:r>
          </a:p>
        </p:txBody>
      </p:sp>
      <p:sp>
        <p:nvSpPr>
          <p:cNvPr id="26" name="TextBox 25">
            <a:extLst>
              <a:ext uri="{FF2B5EF4-FFF2-40B4-BE49-F238E27FC236}">
                <a16:creationId xmlns:a16="http://schemas.microsoft.com/office/drawing/2014/main" id="{0D9124C5-D7EC-4E5E-918B-FC5698EF6055}"/>
              </a:ext>
            </a:extLst>
          </p:cNvPr>
          <p:cNvSpPr txBox="1"/>
          <p:nvPr/>
        </p:nvSpPr>
        <p:spPr>
          <a:xfrm>
            <a:off x="6053136" y="2734115"/>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6</a:t>
            </a:r>
          </a:p>
        </p:txBody>
      </p:sp>
      <p:sp>
        <p:nvSpPr>
          <p:cNvPr id="27" name="TextBox 26">
            <a:extLst>
              <a:ext uri="{FF2B5EF4-FFF2-40B4-BE49-F238E27FC236}">
                <a16:creationId xmlns:a16="http://schemas.microsoft.com/office/drawing/2014/main" id="{C6DB9C6C-185B-4F80-B345-B39D16413264}"/>
              </a:ext>
            </a:extLst>
          </p:cNvPr>
          <p:cNvSpPr txBox="1"/>
          <p:nvPr/>
        </p:nvSpPr>
        <p:spPr>
          <a:xfrm>
            <a:off x="6043612" y="4006287"/>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7</a:t>
            </a:r>
          </a:p>
        </p:txBody>
      </p:sp>
    </p:spTree>
    <p:extLst>
      <p:ext uri="{BB962C8B-B14F-4D97-AF65-F5344CB8AC3E}">
        <p14:creationId xmlns:p14="http://schemas.microsoft.com/office/powerpoint/2010/main" val="205939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B04A-197B-4218-B718-D4BB2B0BD219}"/>
              </a:ext>
            </a:extLst>
          </p:cNvPr>
          <p:cNvSpPr>
            <a:spLocks noGrp="1"/>
          </p:cNvSpPr>
          <p:nvPr>
            <p:ph type="title"/>
          </p:nvPr>
        </p:nvSpPr>
        <p:spPr>
          <a:xfrm>
            <a:off x="838200" y="269875"/>
            <a:ext cx="10515600" cy="1325563"/>
          </a:xfrm>
        </p:spPr>
        <p:txBody>
          <a:bodyPr/>
          <a:lstStyle/>
          <a:p>
            <a:r>
              <a:rPr lang="en-US" b="0" dirty="0"/>
              <a:t>Golden Referral Rules</a:t>
            </a:r>
          </a:p>
        </p:txBody>
      </p:sp>
      <p:sp>
        <p:nvSpPr>
          <p:cNvPr id="3" name="Content Placeholder 2">
            <a:extLst>
              <a:ext uri="{FF2B5EF4-FFF2-40B4-BE49-F238E27FC236}">
                <a16:creationId xmlns:a16="http://schemas.microsoft.com/office/drawing/2014/main" id="{74F6E11E-13CB-40E6-ABFF-18797D90C452}"/>
              </a:ext>
            </a:extLst>
          </p:cNvPr>
          <p:cNvSpPr>
            <a:spLocks noGrp="1"/>
          </p:cNvSpPr>
          <p:nvPr>
            <p:ph idx="1"/>
          </p:nvPr>
        </p:nvSpPr>
        <p:spPr>
          <a:xfrm>
            <a:off x="838200" y="1487171"/>
            <a:ext cx="10672482" cy="4767580"/>
          </a:xfrm>
        </p:spPr>
        <p:txBody>
          <a:bodyPr>
            <a:normAutofit/>
          </a:bodyPr>
          <a:lstStyle/>
          <a:p>
            <a:pPr marL="0" indent="0">
              <a:lnSpc>
                <a:spcPct val="120000"/>
              </a:lnSpc>
              <a:buNone/>
            </a:pPr>
            <a:r>
              <a:rPr lang="en-US" sz="3500" dirty="0">
                <a:solidFill>
                  <a:srgbClr val="133D8D"/>
                </a:solidFill>
                <a:latin typeface="Gotham Bold" pitchFamily="50" charset="0"/>
                <a:cs typeface="Gotham Bold" pitchFamily="50" charset="0"/>
              </a:rPr>
              <a:t>1. </a:t>
            </a:r>
            <a:r>
              <a:rPr lang="en-US" sz="2200" b="1" dirty="0">
                <a:latin typeface="Gotham Bold" pitchFamily="50" charset="0"/>
                <a:cs typeface="Gotham Bold" pitchFamily="50" charset="0"/>
              </a:rPr>
              <a:t>All</a:t>
            </a:r>
            <a:r>
              <a:rPr lang="en-US" sz="2200" dirty="0"/>
              <a:t> outbound referrals to be placed and assigned through the Relocation Department</a:t>
            </a:r>
          </a:p>
          <a:p>
            <a:pPr marL="0" indent="0">
              <a:lnSpc>
                <a:spcPct val="120000"/>
              </a:lnSpc>
              <a:buNone/>
            </a:pPr>
            <a:r>
              <a:rPr lang="en-US" sz="3500" dirty="0">
                <a:solidFill>
                  <a:srgbClr val="133D8D"/>
                </a:solidFill>
                <a:latin typeface="Gotham Bold" pitchFamily="50" charset="0"/>
                <a:cs typeface="Gotham Bold" pitchFamily="50" charset="0"/>
              </a:rPr>
              <a:t>2. </a:t>
            </a:r>
            <a:r>
              <a:rPr lang="en-US" sz="2200" dirty="0"/>
              <a:t>Referrals are between brokers, not sales associates</a:t>
            </a:r>
          </a:p>
          <a:p>
            <a:pPr marL="0" indent="0">
              <a:lnSpc>
                <a:spcPct val="120000"/>
              </a:lnSpc>
              <a:buNone/>
            </a:pPr>
            <a:r>
              <a:rPr lang="en-US" sz="3500" dirty="0">
                <a:solidFill>
                  <a:srgbClr val="133D8D"/>
                </a:solidFill>
                <a:latin typeface="Gotham Bold" pitchFamily="50" charset="0"/>
                <a:cs typeface="Gotham Bold" pitchFamily="50" charset="0"/>
              </a:rPr>
              <a:t>3. </a:t>
            </a:r>
            <a:r>
              <a:rPr lang="en-US" sz="2200" dirty="0"/>
              <a:t>Relocation will place with a specifically requested agent or professional designee when possible</a:t>
            </a:r>
          </a:p>
          <a:p>
            <a:pPr marL="0" indent="0">
              <a:lnSpc>
                <a:spcPct val="120000"/>
              </a:lnSpc>
              <a:buNone/>
            </a:pPr>
            <a:r>
              <a:rPr lang="en-US" sz="3500" dirty="0">
                <a:solidFill>
                  <a:srgbClr val="133D8D"/>
                </a:solidFill>
                <a:latin typeface="Gotham Bold" pitchFamily="50" charset="0"/>
                <a:cs typeface="Gotham Bold" pitchFamily="50" charset="0"/>
              </a:rPr>
              <a:t>4. </a:t>
            </a:r>
            <a:r>
              <a:rPr lang="en-US" sz="2200" dirty="0"/>
              <a:t>Only Relocation Director, and/or Sales Manager should sign all referral agreements (depending on your company policy)</a:t>
            </a:r>
          </a:p>
          <a:p>
            <a:pPr marL="0" indent="0">
              <a:lnSpc>
                <a:spcPct val="120000"/>
              </a:lnSpc>
              <a:buNone/>
            </a:pPr>
            <a:r>
              <a:rPr lang="en-US" sz="3500" dirty="0">
                <a:solidFill>
                  <a:srgbClr val="133D8D"/>
                </a:solidFill>
                <a:latin typeface="Gotham Bold" pitchFamily="50" charset="0"/>
                <a:cs typeface="Gotham Bold" pitchFamily="50" charset="0"/>
              </a:rPr>
              <a:t>5. </a:t>
            </a:r>
            <a:r>
              <a:rPr lang="en-US" sz="2200" dirty="0"/>
              <a:t>Agents should not sign any referral agreements</a:t>
            </a:r>
          </a:p>
        </p:txBody>
      </p:sp>
    </p:spTree>
    <p:extLst>
      <p:ext uri="{BB962C8B-B14F-4D97-AF65-F5344CB8AC3E}">
        <p14:creationId xmlns:p14="http://schemas.microsoft.com/office/powerpoint/2010/main" val="18341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2EB4-95C0-441A-947B-DACFBF642235}"/>
              </a:ext>
            </a:extLst>
          </p:cNvPr>
          <p:cNvSpPr>
            <a:spLocks noGrp="1"/>
          </p:cNvSpPr>
          <p:nvPr>
            <p:ph type="title"/>
          </p:nvPr>
        </p:nvSpPr>
        <p:spPr/>
        <p:txBody>
          <a:bodyPr/>
          <a:lstStyle/>
          <a:p>
            <a:r>
              <a:rPr lang="en-US" b="0" dirty="0"/>
              <a:t>Sample Referral Fee Calculation</a:t>
            </a:r>
          </a:p>
        </p:txBody>
      </p:sp>
      <p:sp>
        <p:nvSpPr>
          <p:cNvPr id="3" name="Content Placeholder 2">
            <a:extLst>
              <a:ext uri="{FF2B5EF4-FFF2-40B4-BE49-F238E27FC236}">
                <a16:creationId xmlns:a16="http://schemas.microsoft.com/office/drawing/2014/main" id="{B02CD8C8-B488-4F8C-9A2A-2EB26D390DBE}"/>
              </a:ext>
            </a:extLst>
          </p:cNvPr>
          <p:cNvSpPr>
            <a:spLocks noGrp="1" noRot="1" noMove="1" noResize="1" noEditPoints="1" noAdjustHandles="1" noChangeArrowheads="1" noChangeShapeType="1"/>
          </p:cNvSpPr>
          <p:nvPr>
            <p:ph idx="1"/>
          </p:nvPr>
        </p:nvSpPr>
        <p:spPr>
          <a:xfrm>
            <a:off x="838200" y="1825624"/>
            <a:ext cx="10515600" cy="4746625"/>
          </a:xfrm>
        </p:spPr>
        <p:txBody>
          <a:bodyPr/>
          <a:lstStyle/>
          <a:p>
            <a:pPr>
              <a:spcBef>
                <a:spcPts val="1800"/>
              </a:spcBef>
              <a:buNone/>
            </a:pPr>
            <a:r>
              <a:rPr lang="en-US" dirty="0"/>
              <a:t>Sales Price 							$300,000</a:t>
            </a:r>
          </a:p>
          <a:p>
            <a:pPr>
              <a:spcBef>
                <a:spcPts val="1800"/>
              </a:spcBef>
              <a:buNone/>
            </a:pPr>
            <a:r>
              <a:rPr lang="en-US" dirty="0"/>
              <a:t>Sales Commission at 6%					$18,000</a:t>
            </a:r>
          </a:p>
          <a:p>
            <a:pPr>
              <a:spcBef>
                <a:spcPts val="1800"/>
              </a:spcBef>
              <a:buNone/>
            </a:pPr>
            <a:r>
              <a:rPr lang="en-US" dirty="0"/>
              <a:t>Commission on referred side 3%			$9,000</a:t>
            </a:r>
          </a:p>
          <a:p>
            <a:pPr>
              <a:spcBef>
                <a:spcPts val="1800"/>
              </a:spcBef>
              <a:buNone/>
            </a:pPr>
            <a:r>
              <a:rPr lang="en-US" dirty="0"/>
              <a:t>30% referral fee to referring company		$2,700</a:t>
            </a:r>
          </a:p>
          <a:p>
            <a:pPr>
              <a:spcBef>
                <a:spcPts val="1800"/>
              </a:spcBef>
              <a:buNone/>
            </a:pPr>
            <a:r>
              <a:rPr lang="en-US" dirty="0"/>
              <a:t>Less 20% fee to Network				$540</a:t>
            </a:r>
          </a:p>
          <a:p>
            <a:pPr>
              <a:spcBef>
                <a:spcPts val="1800"/>
              </a:spcBef>
              <a:buNone/>
            </a:pPr>
            <a:r>
              <a:rPr lang="en-US" dirty="0"/>
              <a:t>Remainder							$2,160*</a:t>
            </a:r>
          </a:p>
          <a:p>
            <a:pPr>
              <a:spcBef>
                <a:spcPts val="1800"/>
              </a:spcBef>
              <a:buNone/>
            </a:pPr>
            <a:r>
              <a:rPr lang="en-US" dirty="0"/>
              <a:t>Split between agent and company			</a:t>
            </a:r>
            <a:r>
              <a:rPr lang="en-US" dirty="0">
                <a:latin typeface="Gotham Bold" pitchFamily="50" charset="0"/>
                <a:cs typeface="Gotham Bold" pitchFamily="50" charset="0"/>
              </a:rPr>
              <a:t>total = $2,160*</a:t>
            </a:r>
          </a:p>
          <a:p>
            <a:pPr>
              <a:lnSpc>
                <a:spcPct val="100000"/>
              </a:lnSpc>
              <a:spcBef>
                <a:spcPts val="0"/>
              </a:spcBef>
              <a:buNone/>
            </a:pPr>
            <a:r>
              <a:rPr lang="en-US" dirty="0"/>
              <a:t>(insert whatever company split you offer)</a:t>
            </a:r>
          </a:p>
        </p:txBody>
      </p:sp>
      <p:cxnSp>
        <p:nvCxnSpPr>
          <p:cNvPr id="5" name="Straight Arrow Connector 4">
            <a:extLst>
              <a:ext uri="{FF2B5EF4-FFF2-40B4-BE49-F238E27FC236}">
                <a16:creationId xmlns:a16="http://schemas.microsoft.com/office/drawing/2014/main" id="{CFA8DE64-1E21-49BD-A833-B2EB670BFC88}"/>
              </a:ext>
            </a:extLst>
          </p:cNvPr>
          <p:cNvCxnSpPr>
            <a:cxnSpLocks noGrp="1" noRot="1" noMove="1" noResize="1" noEditPoints="1" noAdjustHandles="1" noChangeArrowheads="1" noChangeShapeType="1"/>
          </p:cNvCxnSpPr>
          <p:nvPr/>
        </p:nvCxnSpPr>
        <p:spPr>
          <a:xfrm>
            <a:off x="2334409" y="2105025"/>
            <a:ext cx="5714216"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3CD2E004-7F63-421E-8304-F0F0F268AFE3}"/>
              </a:ext>
            </a:extLst>
          </p:cNvPr>
          <p:cNvCxnSpPr>
            <a:cxnSpLocks noGrp="1" noRot="1" noMove="1" noResize="1" noEditPoints="1" noAdjustHandles="1" noChangeArrowheads="1" noChangeShapeType="1"/>
          </p:cNvCxnSpPr>
          <p:nvPr/>
        </p:nvCxnSpPr>
        <p:spPr>
          <a:xfrm>
            <a:off x="4066391" y="2676525"/>
            <a:ext cx="3982234"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DDD593F9-F9D1-4DCD-92C0-245C1284B120}"/>
              </a:ext>
            </a:extLst>
          </p:cNvPr>
          <p:cNvCxnSpPr>
            <a:cxnSpLocks noGrp="1" noRot="1" noMove="1" noResize="1" noEditPoints="1" noAdjustHandles="1" noChangeArrowheads="1" noChangeShapeType="1"/>
          </p:cNvCxnSpPr>
          <p:nvPr/>
        </p:nvCxnSpPr>
        <p:spPr>
          <a:xfrm>
            <a:off x="5000286" y="3210037"/>
            <a:ext cx="204787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BA4A6AB3-C0C7-4A00-9EDF-DF5B365CC607}"/>
              </a:ext>
            </a:extLst>
          </p:cNvPr>
          <p:cNvCxnSpPr>
            <a:cxnSpLocks noGrp="1" noRot="1" noMove="1" noResize="1" noEditPoints="1" noAdjustHandles="1" noChangeArrowheads="1" noChangeShapeType="1"/>
          </p:cNvCxnSpPr>
          <p:nvPr/>
        </p:nvCxnSpPr>
        <p:spPr>
          <a:xfrm>
            <a:off x="5805315" y="3782882"/>
            <a:ext cx="128587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5FEF08C8-C63F-457E-A343-D480C57ADC25}"/>
              </a:ext>
            </a:extLst>
          </p:cNvPr>
          <p:cNvCxnSpPr>
            <a:cxnSpLocks noGrp="1" noRot="1" noMove="1" noResize="1" noEditPoints="1" noAdjustHandles="1" noChangeArrowheads="1" noChangeShapeType="1"/>
          </p:cNvCxnSpPr>
          <p:nvPr/>
        </p:nvCxnSpPr>
        <p:spPr>
          <a:xfrm>
            <a:off x="4026051" y="4353485"/>
            <a:ext cx="324802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00A71F40-D9A8-4455-AE29-F21205A13133}"/>
              </a:ext>
            </a:extLst>
          </p:cNvPr>
          <p:cNvCxnSpPr>
            <a:cxnSpLocks noGrp="1" noRot="1" noMove="1" noResize="1" noEditPoints="1" noAdjustHandles="1" noChangeArrowheads="1" noChangeShapeType="1"/>
          </p:cNvCxnSpPr>
          <p:nvPr/>
        </p:nvCxnSpPr>
        <p:spPr>
          <a:xfrm>
            <a:off x="2366682" y="4906608"/>
            <a:ext cx="5681943"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7CD91931-CF38-408D-A360-EB919E1FAF7B}"/>
              </a:ext>
            </a:extLst>
          </p:cNvPr>
          <p:cNvCxnSpPr>
            <a:cxnSpLocks noGrp="1" noRot="1" noMove="1" noResize="1" noEditPoints="1" noAdjustHandles="1" noChangeArrowheads="1" noChangeShapeType="1"/>
          </p:cNvCxnSpPr>
          <p:nvPr/>
        </p:nvCxnSpPr>
        <p:spPr>
          <a:xfrm>
            <a:off x="5273934" y="5459730"/>
            <a:ext cx="178498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684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omen posing for a photo&#10;&#10;Description automatically generated with medium confidence">
            <a:extLst>
              <a:ext uri="{FF2B5EF4-FFF2-40B4-BE49-F238E27FC236}">
                <a16:creationId xmlns:a16="http://schemas.microsoft.com/office/drawing/2014/main" id="{4129EAE4-1549-4840-969E-05BF3B7EB8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64" r="22764"/>
          <a:stretch>
            <a:fillRect/>
          </a:stretch>
        </p:blipFill>
        <p:spPr>
          <a:xfrm>
            <a:off x="0" y="0"/>
            <a:ext cx="5600700" cy="6858000"/>
          </a:xfrm>
        </p:spPr>
      </p:pic>
      <p:sp>
        <p:nvSpPr>
          <p:cNvPr id="3" name="Text Placeholder 2">
            <a:extLst>
              <a:ext uri="{FF2B5EF4-FFF2-40B4-BE49-F238E27FC236}">
                <a16:creationId xmlns:a16="http://schemas.microsoft.com/office/drawing/2014/main" id="{F898AA95-1938-4A84-AFEE-8287C3768CFC}"/>
              </a:ext>
            </a:extLst>
          </p:cNvPr>
          <p:cNvSpPr>
            <a:spLocks noGrp="1"/>
          </p:cNvSpPr>
          <p:nvPr>
            <p:ph type="body" sz="quarter" idx="11"/>
          </p:nvPr>
        </p:nvSpPr>
        <p:spPr>
          <a:xfrm>
            <a:off x="5907506" y="1579144"/>
            <a:ext cx="5798886" cy="5278856"/>
          </a:xfrm>
        </p:spPr>
        <p:txBody>
          <a:bodyPr>
            <a:normAutofit/>
          </a:bodyPr>
          <a:lstStyle/>
          <a:p>
            <a:pPr>
              <a:spcBef>
                <a:spcPts val="1200"/>
              </a:spcBef>
            </a:pPr>
            <a:r>
              <a:rPr lang="en-US" sz="2000" dirty="0"/>
              <a:t>It’s an independent brokerage just like yours </a:t>
            </a:r>
          </a:p>
          <a:p>
            <a:pPr>
              <a:spcBef>
                <a:spcPts val="1200"/>
              </a:spcBef>
            </a:pPr>
            <a:r>
              <a:rPr lang="en-US" sz="2000" dirty="0"/>
              <a:t>Build reciprocal business and increases market share of our network</a:t>
            </a:r>
          </a:p>
          <a:p>
            <a:pPr>
              <a:spcBef>
                <a:spcPts val="1200"/>
              </a:spcBef>
            </a:pPr>
            <a:r>
              <a:rPr lang="en-US" sz="2000" dirty="0"/>
              <a:t>Retains membership across the country</a:t>
            </a:r>
          </a:p>
          <a:p>
            <a:pPr>
              <a:spcBef>
                <a:spcPts val="1200"/>
              </a:spcBef>
            </a:pPr>
            <a:r>
              <a:rPr lang="en-US" sz="2000" dirty="0"/>
              <a:t>High conversion rates &amp; client satisfaction</a:t>
            </a:r>
          </a:p>
          <a:p>
            <a:pPr>
              <a:spcBef>
                <a:spcPts val="1200"/>
              </a:spcBef>
            </a:pPr>
            <a:r>
              <a:rPr lang="en-US" sz="2000" dirty="0"/>
              <a:t>Network brokers and agents are relocation trained with excellent local and national reputations</a:t>
            </a:r>
          </a:p>
          <a:p>
            <a:pPr>
              <a:spcBef>
                <a:spcPts val="1200"/>
              </a:spcBef>
            </a:pPr>
            <a:r>
              <a:rPr lang="en-US" sz="2000" dirty="0"/>
              <a:t>Brokers assign referrals to specially trained, experienced agents</a:t>
            </a:r>
          </a:p>
          <a:p>
            <a:pPr>
              <a:spcBef>
                <a:spcPts val="1200"/>
              </a:spcBef>
            </a:pPr>
            <a:r>
              <a:rPr lang="en-US" sz="2000" dirty="0"/>
              <a:t>It’s our contractual obligation and a major benefit of being a network member</a:t>
            </a:r>
          </a:p>
        </p:txBody>
      </p:sp>
      <p:sp>
        <p:nvSpPr>
          <p:cNvPr id="4" name="Title 3">
            <a:extLst>
              <a:ext uri="{FF2B5EF4-FFF2-40B4-BE49-F238E27FC236}">
                <a16:creationId xmlns:a16="http://schemas.microsoft.com/office/drawing/2014/main" id="{B14C09E9-5E07-415F-A037-D63F60106775}"/>
              </a:ext>
            </a:extLst>
          </p:cNvPr>
          <p:cNvSpPr>
            <a:spLocks noGrp="1"/>
          </p:cNvSpPr>
          <p:nvPr>
            <p:ph type="title"/>
          </p:nvPr>
        </p:nvSpPr>
        <p:spPr>
          <a:xfrm>
            <a:off x="5907505" y="151565"/>
            <a:ext cx="5798886" cy="1325563"/>
          </a:xfrm>
        </p:spPr>
        <p:txBody>
          <a:bodyPr/>
          <a:lstStyle/>
          <a:p>
            <a:r>
              <a:rPr lang="en-US" b="0" dirty="0"/>
              <a:t>Why Use LeadingRE Brokers?</a:t>
            </a:r>
          </a:p>
        </p:txBody>
      </p:sp>
    </p:spTree>
    <p:extLst>
      <p:ext uri="{BB962C8B-B14F-4D97-AF65-F5344CB8AC3E}">
        <p14:creationId xmlns:p14="http://schemas.microsoft.com/office/powerpoint/2010/main" val="182023107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venir 45 Book"/>
        <a:ea typeface="ＭＳ Ｐゴシック"/>
        <a:cs typeface=""/>
      </a:majorFont>
      <a:minorFont>
        <a:latin typeface="Avenir 45 Boo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0Conf-InteriorSlide">
  <a:themeElements>
    <a:clrScheme name="2010Conf-Interior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010Conf-InteriorSlid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2010Conf-Interior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rika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3400</TotalTime>
  <Words>929</Words>
  <Application>Microsoft Office PowerPoint</Application>
  <PresentationFormat>Widescreen</PresentationFormat>
  <Paragraphs>98</Paragraphs>
  <Slides>13</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Aptos</vt:lpstr>
      <vt:lpstr>Arial</vt:lpstr>
      <vt:lpstr>Avenir 45 Book</vt:lpstr>
      <vt:lpstr>Calibri</vt:lpstr>
      <vt:lpstr>Gotham Bold</vt:lpstr>
      <vt:lpstr>Gotham Book</vt:lpstr>
      <vt:lpstr>Poppins</vt:lpstr>
      <vt:lpstr>Wingdings</vt:lpstr>
      <vt:lpstr>Blank Presentation</vt:lpstr>
      <vt:lpstr>2010Conf-InteriorSlide</vt:lpstr>
      <vt:lpstr>Office Theme</vt:lpstr>
      <vt:lpstr>Erika template</vt:lpstr>
      <vt:lpstr>LeadingRE Referral Guide</vt:lpstr>
      <vt:lpstr>About LeadingRE</vt:lpstr>
      <vt:lpstr>PowerPoint Presentation</vt:lpstr>
      <vt:lpstr>Qualified Referrals</vt:lpstr>
      <vt:lpstr>Broker-to-Broker Network Referral Process</vt:lpstr>
      <vt:lpstr>PowerPoint Presentation</vt:lpstr>
      <vt:lpstr>Golden Referral Rules</vt:lpstr>
      <vt:lpstr>Sample Referral Fee Calculation</vt:lpstr>
      <vt:lpstr>Why Use LeadingRE Brokers?</vt:lpstr>
      <vt:lpstr>LeadingRE’s Outgoing Referral Expectations of Our Company</vt:lpstr>
      <vt:lpstr>Global introductions brochure</vt:lpstr>
      <vt:lpstr>LeadingREs Global Referral  Concierge Program </vt:lpstr>
      <vt:lpstr>Information required to place a Global Referral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Lyubov Sheremeta</dc:creator>
  <cp:lastModifiedBy>Erika Labutka</cp:lastModifiedBy>
  <cp:revision>12</cp:revision>
  <dcterms:created xsi:type="dcterms:W3CDTF">2021-11-02T20:02:45Z</dcterms:created>
  <dcterms:modified xsi:type="dcterms:W3CDTF">2025-04-21T20:18:31Z</dcterms:modified>
</cp:coreProperties>
</file>